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1031-6258-464B-B9A4-E0F004ED1D2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0DE5-2C3E-4E4E-9E33-B6BCE8319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1031-6258-464B-B9A4-E0F004ED1D2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0DE5-2C3E-4E4E-9E33-B6BCE8319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1031-6258-464B-B9A4-E0F004ED1D2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0DE5-2C3E-4E4E-9E33-B6BCE8319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1031-6258-464B-B9A4-E0F004ED1D2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0DE5-2C3E-4E4E-9E33-B6BCE8319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1031-6258-464B-B9A4-E0F004ED1D2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0DE5-2C3E-4E4E-9E33-B6BCE8319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1031-6258-464B-B9A4-E0F004ED1D2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0DE5-2C3E-4E4E-9E33-B6BCE8319F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1031-6258-464B-B9A4-E0F004ED1D2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0DE5-2C3E-4E4E-9E33-B6BCE8319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1031-6258-464B-B9A4-E0F004ED1D2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0DE5-2C3E-4E4E-9E33-B6BCE8319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1031-6258-464B-B9A4-E0F004ED1D2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0DE5-2C3E-4E4E-9E33-B6BCE8319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1031-6258-464B-B9A4-E0F004ED1D2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900DE5-2C3E-4E4E-9E33-B6BCE8319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1031-6258-464B-B9A4-E0F004ED1D2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0DE5-2C3E-4E4E-9E33-B6BCE8319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3D31031-6258-464B-B9A4-E0F004ED1D2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F900DE5-2C3E-4E4E-9E33-B6BCE8319F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Groupie Project: Party Like It’s 1999!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3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Ji 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Beth Sergeant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/>
              <a:t>Rahat</a:t>
            </a:r>
            <a:r>
              <a:rPr lang="en-US" sz="2800" dirty="0" smtClean="0"/>
              <a:t> Chowdhury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Xiao </a:t>
            </a:r>
            <a:r>
              <a:rPr lang="en-US" sz="2800" dirty="0" err="1" smtClean="0"/>
              <a:t>Heng</a:t>
            </a:r>
            <a:r>
              <a:rPr lang="en-US" sz="2800" dirty="0" smtClean="0"/>
              <a:t>  Chen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904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does this app exist?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057400"/>
            <a:ext cx="7520940" cy="3579849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As a homage to our 90’s former selves…and to solve the ever increasing epidemic of BOREDOM! -_-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756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Technologies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90600"/>
            <a:ext cx="7520940" cy="357984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Frame Work: </a:t>
            </a:r>
            <a:r>
              <a:rPr lang="en-US" sz="2400" dirty="0" err="1" smtClean="0"/>
              <a:t>Bulma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CSS for Animations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Javascript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APIs:</a:t>
            </a:r>
          </a:p>
          <a:p>
            <a:pPr marL="802386" lvl="4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APISeeds</a:t>
            </a:r>
            <a:endParaRPr lang="en-US" sz="2400" dirty="0" smtClean="0"/>
          </a:p>
          <a:p>
            <a:pPr marL="802386" lvl="4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Last.FM</a:t>
            </a:r>
            <a:endParaRPr lang="en-US" sz="2400" dirty="0"/>
          </a:p>
          <a:p>
            <a:pPr marL="802386" lvl="4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Firebase Storage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460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Without Further Ado…product!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*Add Image and link to the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49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23</TotalTime>
  <Words>73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Groupie Project: Party Like It’s 1999!</vt:lpstr>
      <vt:lpstr>Team Members</vt:lpstr>
      <vt:lpstr>Why does this app exist?</vt:lpstr>
      <vt:lpstr>Technologies Implemented</vt:lpstr>
      <vt:lpstr>Without Further Ado…product!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Groupie Project: Party Like It’s 1999</dc:title>
  <dc:creator>Windows User</dc:creator>
  <cp:lastModifiedBy>Windows User</cp:lastModifiedBy>
  <cp:revision>9</cp:revision>
  <dcterms:created xsi:type="dcterms:W3CDTF">2018-11-17T15:07:22Z</dcterms:created>
  <dcterms:modified xsi:type="dcterms:W3CDTF">2018-11-17T15:30:57Z</dcterms:modified>
</cp:coreProperties>
</file>