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</p:sldMasterIdLst>
  <p:sldIdLst>
    <p:sldId id="256" r:id="rId3"/>
    <p:sldId id="257" r:id="rId4"/>
    <p:sldId id="258" r:id="rId5"/>
    <p:sldId id="259" r:id="rId6"/>
    <p:sldId id="260" r:id="rId7"/>
    <p:sldId id="266" r:id="rId8"/>
    <p:sldId id="265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58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A61-0392-451B-8161-683127D245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F7B9-4C92-4ADE-9E71-22FD6EAB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88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A61-0392-451B-8161-683127D245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F7B9-4C92-4ADE-9E71-22FD6EAB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A61-0392-451B-8161-683127D245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F7B9-4C92-4ADE-9E71-22FD6EAB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98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A61-0392-451B-8161-683127D245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F7B9-4C92-4ADE-9E71-22FD6EAB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8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A61-0392-451B-8161-683127D245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F7B9-4C92-4ADE-9E71-22FD6EAB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73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A61-0392-451B-8161-683127D245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F7B9-4C92-4ADE-9E71-22FD6EAB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27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A61-0392-451B-8161-683127D245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F7B9-4C92-4ADE-9E71-22FD6EAB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736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A61-0392-451B-8161-683127D245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F7B9-4C92-4ADE-9E71-22FD6EAB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17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A61-0392-451B-8161-683127D245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F7B9-4C92-4ADE-9E71-22FD6EAB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936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A61-0392-451B-8161-683127D245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F7B9-4C92-4ADE-9E71-22FD6EAB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706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A61-0392-451B-8161-683127D245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F7B9-4C92-4ADE-9E71-22FD6EAB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353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A61-0392-451B-8161-683127D245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F7B9-4C92-4ADE-9E71-22FD6EAB3D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95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A61-0392-451B-8161-683127D245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F7B9-4C92-4ADE-9E71-22FD6EAB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6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A61-0392-451B-8161-683127D245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F7B9-4C92-4ADE-9E71-22FD6EAB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59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A61-0392-451B-8161-683127D245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F7B9-4C92-4ADE-9E71-22FD6EAB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717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A61-0392-451B-8161-683127D245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F7B9-4C92-4ADE-9E71-22FD6EAB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EA61-0392-451B-8161-683127D245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F7B9-4C92-4ADE-9E71-22FD6EAB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4DEA61-0392-451B-8161-683127D245C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EF7B9-4C92-4ADE-9E71-22FD6EAB3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35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49594"/>
            <a:ext cx="12192000" cy="1383890"/>
          </a:xfrm>
        </p:spPr>
        <p:txBody>
          <a:bodyPr/>
          <a:lstStyle/>
          <a:p>
            <a:pPr algn="ctr"/>
            <a:r>
              <a:rPr lang="en-US" dirty="0"/>
              <a:t>E-physiotherapy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93923"/>
            <a:ext cx="12192000" cy="320039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Rahat karim                                                  gil-dsai-258</a:t>
            </a:r>
          </a:p>
          <a:p>
            <a:pPr algn="ctr"/>
            <a:r>
              <a:rPr lang="en-US" b="1" dirty="0"/>
              <a:t>Zain-</a:t>
            </a:r>
            <a:r>
              <a:rPr lang="en-US" b="1" dirty="0" err="1"/>
              <a:t>ul</a:t>
            </a:r>
            <a:r>
              <a:rPr lang="en-US" b="1" dirty="0"/>
              <a:t>-</a:t>
            </a:r>
            <a:r>
              <a:rPr lang="en-US" b="1" dirty="0" err="1"/>
              <a:t>abbdin</a:t>
            </a:r>
            <a:r>
              <a:rPr lang="en-US" b="1" dirty="0"/>
              <a:t>                                              gil-dsai-000 </a:t>
            </a:r>
          </a:p>
          <a:p>
            <a:pPr algn="ctr"/>
            <a:r>
              <a:rPr lang="en-US" b="1" dirty="0"/>
              <a:t>David </a:t>
            </a:r>
            <a:r>
              <a:rPr lang="en-US" b="1" dirty="0" err="1"/>
              <a:t>ali</a:t>
            </a:r>
            <a:r>
              <a:rPr lang="en-US" b="1" dirty="0"/>
              <a:t>                                                         gil-dsai-075 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Supervised by </a:t>
            </a:r>
          </a:p>
          <a:p>
            <a:pPr algn="ctr"/>
            <a:r>
              <a:rPr lang="en-US" b="1" dirty="0"/>
              <a:t>Faiza </a:t>
            </a:r>
            <a:r>
              <a:rPr lang="en-US" b="1" dirty="0" err="1"/>
              <a:t>ali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294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revolutionizing the healthcare industry and has the potential to take over technology</a:t>
            </a:r>
          </a:p>
          <a:p>
            <a:r>
              <a:rPr lang="en-US" dirty="0"/>
              <a:t>Physiotherapists play a crucial role in teaching patients the proper way of exercising for effective recovery</a:t>
            </a:r>
          </a:p>
          <a:p>
            <a:r>
              <a:rPr lang="en-US" dirty="0"/>
              <a:t>Monitoring patients' progress outside the clinic can be challenging without the use of AI-based applications</a:t>
            </a:r>
          </a:p>
          <a:p>
            <a:r>
              <a:rPr lang="en-US" dirty="0"/>
              <a:t>AI can change the role of physiotherapists and enable them to focus on the human element of patient care</a:t>
            </a:r>
          </a:p>
          <a:p>
            <a:r>
              <a:rPr lang="en-US" dirty="0"/>
              <a:t>Let's explore how AI-based applications can enhance physiotherapy programs and improve patient recovery.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3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project’s objective is to explore how digital physiotherapy intervention is supportive and improves the quality of healthcare in the current clinical setup. </a:t>
            </a:r>
          </a:p>
          <a:p>
            <a:r>
              <a:rPr lang="en-US" dirty="0"/>
              <a:t>To provide physiotherapy sessions that are conducted independently with instructions and guidance using real-time video processing via a camera on a computer.</a:t>
            </a:r>
          </a:p>
          <a:p>
            <a:r>
              <a:rPr lang="en-US" dirty="0"/>
              <a:t>Use of Machine Learning (ML) to augment traditional physiotherapy.</a:t>
            </a:r>
          </a:p>
          <a:p>
            <a:r>
              <a:rPr lang="en-US" dirty="0"/>
              <a:t>Real-time, remote physiotherapy sessions through a desktop-based  Python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57243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Existing Systems</a:t>
            </a:r>
          </a:p>
          <a:p>
            <a:r>
              <a:rPr lang="en-US" b="1" dirty="0"/>
              <a:t>SWORD Health</a:t>
            </a:r>
          </a:p>
          <a:p>
            <a:r>
              <a:rPr lang="en-US" dirty="0"/>
              <a:t>The system uses wireless motion trackers that patients attach to their bodies. A “digital therapist” gives feedback in real-time.</a:t>
            </a:r>
          </a:p>
          <a:p>
            <a:r>
              <a:rPr lang="en-US" b="1" dirty="0"/>
              <a:t>Kaia Health</a:t>
            </a:r>
          </a:p>
          <a:p>
            <a:r>
              <a:rPr lang="en-US" dirty="0"/>
              <a:t>App that tracks the motion of points on the body using an </a:t>
            </a:r>
            <a:r>
              <a:rPr lang="en-US" dirty="0" err="1"/>
              <a:t>iOS</a:t>
            </a:r>
            <a:r>
              <a:rPr lang="en-US" dirty="0"/>
              <a:t> or Android device’s front-facing camera.</a:t>
            </a:r>
          </a:p>
        </p:txBody>
      </p:sp>
    </p:spTree>
    <p:extLst>
      <p:ext uri="{BB962C8B-B14F-4D97-AF65-F5344CB8AC3E}">
        <p14:creationId xmlns:p14="http://schemas.microsoft.com/office/powerpoint/2010/main" val="333204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256306"/>
            <a:ext cx="8946541" cy="2172694"/>
          </a:xfrm>
        </p:spPr>
        <p:txBody>
          <a:bodyPr>
            <a:normAutofit/>
          </a:bodyPr>
          <a:lstStyle/>
          <a:p>
            <a:r>
              <a:rPr lang="en-US" dirty="0"/>
              <a:t>SVM(support vector machine)</a:t>
            </a:r>
          </a:p>
          <a:p>
            <a:r>
              <a:rPr lang="en-US" dirty="0"/>
              <a:t>CV2</a:t>
            </a:r>
          </a:p>
          <a:p>
            <a:r>
              <a:rPr lang="en-US" dirty="0" err="1"/>
              <a:t>Mediapipe</a:t>
            </a:r>
            <a:endParaRPr lang="en-US" dirty="0"/>
          </a:p>
          <a:p>
            <a:r>
              <a:rPr lang="en-US" dirty="0"/>
              <a:t>FPS(frame per second)</a:t>
            </a:r>
          </a:p>
          <a:p>
            <a:r>
              <a:rPr lang="en-US" dirty="0" err="1"/>
              <a:t>Tkinter</a:t>
            </a:r>
            <a:r>
              <a:rPr lang="en-US" dirty="0"/>
              <a:t>(GUI)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5129" y="3367792"/>
            <a:ext cx="9404723" cy="1009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Tools/Technology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03311" y="4466598"/>
            <a:ext cx="8946541" cy="185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 Python</a:t>
            </a:r>
          </a:p>
          <a:p>
            <a:r>
              <a:rPr lang="en-US" dirty="0"/>
              <a:t> Database 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r>
              <a:rPr lang="en-US" dirty="0"/>
              <a:t>Machine learning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5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87" y="1238271"/>
            <a:ext cx="8946541" cy="4195481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/>
              <a:t>Traditional Physiotherapy Limitations</a:t>
            </a:r>
          </a:p>
          <a:p>
            <a:r>
              <a:rPr lang="en-US" dirty="0"/>
              <a:t>Accessibility and Affordability</a:t>
            </a:r>
          </a:p>
          <a:p>
            <a:r>
              <a:rPr lang="en-US" dirty="0"/>
              <a:t>Inefficient Treatment Timings</a:t>
            </a:r>
          </a:p>
          <a:p>
            <a:r>
              <a:rPr lang="en-US" dirty="0"/>
              <a:t>Lack of Real-time Monitoring</a:t>
            </a:r>
          </a:p>
          <a:p>
            <a:r>
              <a:rPr lang="en-US" dirty="0"/>
              <a:t>Need for Technological Integration</a:t>
            </a:r>
          </a:p>
          <a:p>
            <a:r>
              <a:rPr lang="en-US" dirty="0"/>
              <a:t>Delayed Initiation of Treatment</a:t>
            </a:r>
          </a:p>
        </p:txBody>
      </p:sp>
    </p:spTree>
    <p:extLst>
      <p:ext uri="{BB962C8B-B14F-4D97-AF65-F5344CB8AC3E}">
        <p14:creationId xmlns:p14="http://schemas.microsoft.com/office/powerpoint/2010/main" val="322929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97280"/>
            <a:ext cx="8946541" cy="515111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Remote exercise monitoring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Ease of 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Cost-effectiveness</a:t>
            </a: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Faster recovery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Convenience for patients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Enhanced communication between patients and therapists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6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Brief Feasibility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1"/>
            <a:ext cx="6188189" cy="33501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 dirty="0">
                <a:solidFill>
                  <a:srgbClr val="FFFFFF"/>
                </a:solidFill>
              </a:rPr>
              <a:t>Requirement</a:t>
            </a:r>
          </a:p>
          <a:p>
            <a:pPr>
              <a:lnSpc>
                <a:spcPct val="90000"/>
              </a:lnSpc>
            </a:pPr>
            <a:r>
              <a:rPr lang="en-US" sz="17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FFFFFF"/>
                </a:solidFill>
              </a:rPr>
              <a:t>User must be logged in/sign up for the app first to maintain his/her history of therapy.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User should be able to calculate his/her flexibility through BMI which will be defined by weight and height.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Choose exercises user must be allowed to select rehabilitation muscles and limbs for therapy sessions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FFFFFF"/>
                </a:solidFill>
              </a:rPr>
              <a:t>User must be given access camera.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person lifting weights&#10;&#10;Description automatically generated">
            <a:extLst>
              <a:ext uri="{FF2B5EF4-FFF2-40B4-BE49-F238E27FC236}">
                <a16:creationId xmlns:a16="http://schemas.microsoft.com/office/drawing/2014/main" id="{2DB5DD3B-EB2B-5CC4-E195-7E586F3A1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39" r="2235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571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16380"/>
            <a:ext cx="8946541" cy="37338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r>
              <a:rPr lang="en-US" dirty="0"/>
              <a:t>Summarize the E-Physiotherapist project as a smart, new way to conduct physiotherapy at home using the internet.</a:t>
            </a:r>
          </a:p>
          <a:p>
            <a:r>
              <a:rPr lang="en-US" dirty="0"/>
              <a:t>Highlight benefits such as faster recovery, ease of use, and cost-effectiveness for both patients and therapists.</a:t>
            </a:r>
          </a:p>
          <a:p>
            <a:r>
              <a:rPr lang="en-US" dirty="0"/>
              <a:t>revolutionize the healthcare industry</a:t>
            </a:r>
          </a:p>
          <a:p>
            <a:r>
              <a:rPr lang="en-US" dirty="0"/>
              <a:t>modern advancements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57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909</TotalTime>
  <Words>404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Century Gothic</vt:lpstr>
      <vt:lpstr>Times New Roman</vt:lpstr>
      <vt:lpstr>Wingdings</vt:lpstr>
      <vt:lpstr>Wingdings 3</vt:lpstr>
      <vt:lpstr>Ion</vt:lpstr>
      <vt:lpstr>1_Ion</vt:lpstr>
      <vt:lpstr>E-physiotherapy</vt:lpstr>
      <vt:lpstr>Introduction</vt:lpstr>
      <vt:lpstr>Objectives </vt:lpstr>
      <vt:lpstr>Literature review</vt:lpstr>
      <vt:lpstr>Methodology</vt:lpstr>
      <vt:lpstr>PowerPoint Presentation</vt:lpstr>
      <vt:lpstr>PowerPoint Presentation</vt:lpstr>
      <vt:lpstr>Brief Feasibility Study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E-physiotherapy</dc:title>
  <dc:creator>Microsoft account</dc:creator>
  <cp:lastModifiedBy>Rahat Karim</cp:lastModifiedBy>
  <cp:revision>10</cp:revision>
  <dcterms:created xsi:type="dcterms:W3CDTF">2023-03-12T07:51:37Z</dcterms:created>
  <dcterms:modified xsi:type="dcterms:W3CDTF">2024-11-25T11:55:11Z</dcterms:modified>
</cp:coreProperties>
</file>