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09" r:id="rId2"/>
    <p:sldId id="381"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80" r:id="rId21"/>
    <p:sldId id="350" r:id="rId22"/>
    <p:sldId id="351" r:id="rId23"/>
    <p:sldId id="352" r:id="rId24"/>
    <p:sldId id="353" r:id="rId25"/>
    <p:sldId id="354" r:id="rId26"/>
    <p:sldId id="355" r:id="rId27"/>
    <p:sldId id="35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77" d="100"/>
          <a:sy n="77" d="100"/>
        </p:scale>
        <p:origin x="91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7/12/2022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E163DC-F9C0-4AEA-8660-BBA8B6963153}"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12-07-2022</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12-07-2022</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12-07-2022</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12-07-2022</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12-07-2022</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12-07-2022</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12-07-2022</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12-07-2022</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12-07-2022</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12-07-2022</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12-07-2022</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12-07-2022</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sz="4800" b="1" dirty="0">
                <a:solidFill>
                  <a:schemeClr val="tx1">
                    <a:lumMod val="95000"/>
                    <a:lumOff val="5000"/>
                  </a:schemeClr>
                </a:solidFill>
                <a:latin typeface="Arial Black" pitchFamily="34" charset="0"/>
              </a:rPr>
              <a:t>	</a:t>
            </a:r>
            <a:r>
              <a:rPr lang="en-US" sz="4800" b="1">
                <a:solidFill>
                  <a:schemeClr val="tx1">
                    <a:lumMod val="95000"/>
                    <a:lumOff val="5000"/>
                  </a:schemeClr>
                </a:solidFill>
                <a:latin typeface="Arial Black" pitchFamily="34" charset="0"/>
              </a:rPr>
              <a:t>				PARTNERSHIP</a:t>
            </a:r>
            <a:endParaRPr lang="en-US" sz="4800" b="1" dirty="0">
              <a:solidFill>
                <a:schemeClr val="tx1">
                  <a:lumMod val="95000"/>
                  <a:lumOff val="5000"/>
                </a:schemeClr>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9. A, B and C invested in the ratio 1 : 2 : 3. The timings of their investments was in the ratio 1 : 2 : 3. In what ratio would their profit be distributed? </a:t>
            </a:r>
          </a:p>
          <a:p>
            <a:pPr marL="457200" indent="-457200">
              <a:buAutoNum type="arabicParenBoth"/>
            </a:pPr>
            <a:r>
              <a:rPr lang="en-US" b="1" dirty="0"/>
              <a:t>3 : 2 : 1 		(2) 1 : 2 : 3 		(3) 1 : 4 : 9 		(4) 9 : 4 : 1 </a:t>
            </a:r>
          </a:p>
          <a:p>
            <a:pPr marL="457200" indent="-457200">
              <a:buNone/>
            </a:pPr>
            <a:r>
              <a:rPr lang="en-US" b="1" dirty="0"/>
              <a:t>(5) None of these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10. A, B and C invested in the ratio 2 : 5 : 7, the timings of their investments was in the ratio 3 : 4 : 5. In what ratio would their profit be distributed? </a:t>
            </a:r>
          </a:p>
          <a:p>
            <a:pPr marL="457200" indent="-457200">
              <a:buAutoNum type="arabicParenBoth"/>
            </a:pPr>
            <a:r>
              <a:rPr lang="en-US" b="1" dirty="0"/>
              <a:t>2 : 10 : 15 	(2) 15 : 10 : 2 	(3) 6 : 20 : 35 	(4) 6 : 20 : 15 </a:t>
            </a:r>
          </a:p>
          <a:p>
            <a:pPr marL="457200" indent="-457200">
              <a:buNone/>
            </a:pPr>
            <a:r>
              <a:rPr lang="en-US" b="1" dirty="0"/>
              <a:t>(5) None of these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11. A, B and C invested capitals in the ratio 4 : 5 : 6. At the end of the business term, they received the profits in the ratio 2 : 3 : 4. Find the ratio of time for which they contributed their capitals. </a:t>
            </a:r>
          </a:p>
          <a:p>
            <a:pPr marL="457200" indent="-457200">
              <a:buAutoNum type="arabicParenBoth"/>
            </a:pPr>
            <a:r>
              <a:rPr lang="en-US" b="1" dirty="0"/>
              <a:t>6 : 5 : 8 		(2) 6 : 5 : 9 		(3) 10 : 12 : 9 		(4) 15 : 18 : 20</a:t>
            </a:r>
          </a:p>
          <a:p>
            <a:pPr marL="457200" indent="-457200">
              <a:buNone/>
            </a:pPr>
            <a:r>
              <a:rPr lang="en-US" b="1" dirty="0"/>
              <a:t> (5)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12. A, B and C invested capitals in the ratio 4 : 6 : 9. At the end of the business term, they received the profits in the ratio 2 : 3 : 5. Find the ratio of time for which they contributed their capitals. </a:t>
            </a:r>
          </a:p>
          <a:p>
            <a:pPr>
              <a:buNone/>
            </a:pPr>
            <a:r>
              <a:rPr lang="en-US" b="1" dirty="0"/>
              <a:t>(1) 1 : 1 : 9 	(2) 2 : 2 : 9 	(3) 10 : 10 : 9 	(4) 9 : 9 : 10 		(5) None of these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13. A, B and C invest their capitals in a business. If the ratio of their periods of investments are 2 : 3 : 6 and their profits are in the ratio of 4 : 5 : 6. Find the ratio in which the investments are made by A, B and C. </a:t>
            </a:r>
          </a:p>
          <a:p>
            <a:pPr marL="457200" indent="-457200">
              <a:buAutoNum type="arabicParenBoth"/>
            </a:pPr>
            <a:r>
              <a:rPr lang="en-US" b="1" dirty="0"/>
              <a:t>9 : 10 : 12 	(2) 4 : 5 : 6 		(3) 8 : 5 : 12 		(4) 6 : 5 : 3 </a:t>
            </a:r>
          </a:p>
          <a:p>
            <a:pPr marL="457200" indent="-457200">
              <a:buNone/>
            </a:pPr>
            <a:r>
              <a:rPr lang="en-US" b="1" dirty="0"/>
              <a:t>(5) None of these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14. A, B and C invested their capitals in a business. If the ratio of their periods of investments was 7 : 3 : 5 and their profits was in the ratio of 2 : 1 : 2. Find the ratio in which the investments were made by A, B and C. </a:t>
            </a:r>
          </a:p>
          <a:p>
            <a:pPr marL="457200" indent="-457200">
              <a:buAutoNum type="arabicParenBoth"/>
            </a:pPr>
            <a:r>
              <a:rPr lang="en-US" b="1" dirty="0"/>
              <a:t>30 : 35 : 42 	(2) 7 : 6 : 10 		(3) 42 : 30 : 35 		(4) 42 : 25 : 35</a:t>
            </a:r>
          </a:p>
          <a:p>
            <a:pPr marL="457200" indent="-457200">
              <a:buNone/>
            </a:pPr>
            <a:r>
              <a:rPr lang="en-US" b="1" dirty="0"/>
              <a:t>(5) None of these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15. A, B and C are partners. A receives 2/7 of the profit and B and C share the remaining profit equally. A’s income is increased by 240 when the profit rises from 10% to 15%. Find the capitals invested by B and C each. </a:t>
            </a:r>
          </a:p>
          <a:p>
            <a:pPr>
              <a:buNone/>
            </a:pPr>
            <a:r>
              <a:rPr lang="en-US" b="1" dirty="0"/>
              <a:t>(1) 2400 	(2) 1200 	(3) 4800 	(4) 6000 	(5) None of these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16. A, B and C are partners. A receives 5/8 of the profit and B and C share the remaining profit equally. A’s income is increased by 450 when the profit rises from 4% to 9%. Find the capitals invested by B and C each. </a:t>
            </a:r>
          </a:p>
          <a:p>
            <a:pPr>
              <a:buNone/>
            </a:pPr>
            <a:r>
              <a:rPr lang="en-US" b="1" dirty="0"/>
              <a:t>(1) 3366 	(2) 1687.5 	(3) 3475 	(4) 2700 	(5) None of these</a:t>
            </a:r>
            <a:r>
              <a:rPr lang="en-US" b="1" dirty="0">
                <a:latin typeface="Arial Black" pitchFamily="34" charset="0"/>
              </a:rPr>
              <a:t> </a:t>
            </a:r>
            <a:r>
              <a:rPr lang="en-US" b="1"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17. Two partners invest 26000 and 16250 respectively in a business and agree that 40% of the profit should be divided equally between them and the remaining profit is to be treated as interest on capital. If one partner gets 450 more than the other, find the total profit made in the business. </a:t>
            </a:r>
          </a:p>
          <a:p>
            <a:pPr>
              <a:buNone/>
            </a:pPr>
            <a:r>
              <a:rPr lang="en-US" b="1" dirty="0"/>
              <a:t>(1) 3250 	(2) 3520 	(3) 3230 	(4) 3200 	(5) None of these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18. Two partners invest 17000 and 13000 respectively in a business and agree that 75% of the profit should be divided equally between them and the remaining profit is to be treated as interest on capital. If one partner gets 532 more than the other, find the total profit made in the business. </a:t>
            </a:r>
          </a:p>
          <a:p>
            <a:pPr>
              <a:buNone/>
            </a:pPr>
            <a:r>
              <a:rPr lang="en-US" b="1" dirty="0"/>
              <a:t>(1) 16960 	(2) 14960 	(3) 16950 	(4) 15960 	(5) None of these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 A starts a business with 1000. B joins him after 6 months with 4000. C puts a sum of 5000 for 4 months only. At the end of the year the business gave a profit of 2800. How should the profit be divided among them? </a:t>
            </a:r>
          </a:p>
          <a:p>
            <a:pPr>
              <a:buNone/>
            </a:pPr>
            <a:r>
              <a:rPr lang="en-US" b="1" dirty="0"/>
              <a:t>(1) 600, 1200, 1000 	(2) 800, 600, 1400 		(3) 1000, 1200 600 0</a:t>
            </a:r>
          </a:p>
          <a:p>
            <a:pPr>
              <a:buNone/>
            </a:pPr>
            <a:r>
              <a:rPr lang="en-US" b="1" dirty="0"/>
              <a:t>(4) 1200, 600, 1000 	(5) None of these</a:t>
            </a:r>
          </a:p>
        </p:txBody>
      </p:sp>
    </p:spTree>
    <p:extLst>
      <p:ext uri="{BB962C8B-B14F-4D97-AF65-F5344CB8AC3E}">
        <p14:creationId xmlns:p14="http://schemas.microsoft.com/office/powerpoint/2010/main" val="3401379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19. A and B invested in the ratio 5 : 3 in a business. If 10% of the total profit goes to charity and A’s share is 900, find the total profit. </a:t>
            </a:r>
          </a:p>
          <a:p>
            <a:pPr>
              <a:buNone/>
            </a:pPr>
            <a:r>
              <a:rPr lang="en-US" b="1" dirty="0"/>
              <a:t>(1) 1600 	(2) 1400 	(3) 1500 	(4) 1800 	(5)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20. A and B invested in the ratio 4 : 9 in a business. If 8% of the total profit goes to charity and A’s share is 460, find the total profit. </a:t>
            </a:r>
          </a:p>
          <a:p>
            <a:pPr>
              <a:buNone/>
            </a:pPr>
            <a:r>
              <a:rPr lang="en-US" b="1" dirty="0"/>
              <a:t>(1) 2625 	(2) 2526 	(3) 1526 	(4) 1625 	(5) None of these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21. Three partners A, B and C together invested 14400 in a business. At the end of the year, A got 1250, B got 2500 and C got 3750 as profit. How much amount did C invest? </a:t>
            </a:r>
          </a:p>
          <a:p>
            <a:pPr>
              <a:buNone/>
            </a:pPr>
            <a:r>
              <a:rPr lang="en-US" b="1" dirty="0"/>
              <a:t>(1) 2400 	(2) 4800 	(3) 7200 	(4) 9600 	(5) None of these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22. Three partners A, B and C together invested 36000 in a business. At the end of the year, A got 4200, B got 7000 and C got 9800 a profit. How much amount did B invest? </a:t>
            </a:r>
          </a:p>
          <a:p>
            <a:pPr>
              <a:buNone/>
            </a:pPr>
            <a:r>
              <a:rPr lang="en-US" b="1" dirty="0"/>
              <a:t>(1) 7200 	(2) 12000 	(3) 16800 	(4) 12500 	(5) None of these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23. A puts 375 more in a business than B, but B has invested his capital for 4 months while A has invested his for 8 months. If the share of A is 75 more than that of B out of the total profit of 125, find the capital contributed by B? (1) 750 	(2) 375 	(3) 735 	(4) 573 	(5)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24. A puts 768 more in a business than B, but B has invested his capital for 7 months while A has invested his for 4 months. If the share of A is 42 more than that of B out of the total profits of 358, find the capital contributed by B? (1) 642 	(2) 1400 	(3) 632 	(4) 462 	(5) None of these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25. A and B invest 3000 and 4000 in a business. A receives 10 percent out of the profit as a remuneration for running the business and the rest of profit is divided in proportion to the investments. If in year ‘A’ totally </a:t>
            </a:r>
            <a:r>
              <a:rPr lang="en-US" b="1"/>
              <a:t>receives 340</a:t>
            </a:r>
            <a:r>
              <a:rPr lang="en-US" b="1" dirty="0"/>
              <a:t>, what does B receive? </a:t>
            </a:r>
          </a:p>
          <a:p>
            <a:pPr>
              <a:buNone/>
            </a:pPr>
            <a:r>
              <a:rPr lang="en-US" b="1" dirty="0"/>
              <a:t>(1) 630 	(2) 360 	(3) 480 	(4) 380 	(5) None of these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26. A sum of money is to be divided among A, B and C in the ratio 2 : 3 : 7. If the total share of A and B together is 1500 less than C, what is A’s share in it? (1) 1000 	(2) 1500 	(3) 2000 	(4) Data inadequate 	(5)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 2. A and B enter into a partnership for a year. A contributes 3000 and B 4000. After 4 months they admit C, who contributes 4500. If B withdraws his contribution after 6 months, how would they share a profit of 1000 at the end of the year? </a:t>
            </a:r>
          </a:p>
          <a:p>
            <a:pPr marL="457200" indent="-457200">
              <a:buAutoNum type="arabicParenBoth"/>
            </a:pPr>
            <a:r>
              <a:rPr lang="en-US" b="1" dirty="0"/>
              <a:t>250, 200, 550 	(2) 150, 200, 650 	(3) 375, 250, 375 	(4) Data inadequate </a:t>
            </a:r>
          </a:p>
          <a:p>
            <a:pPr marL="457200" indent="-457200">
              <a:buNone/>
            </a:pPr>
            <a:r>
              <a:rPr lang="en-US" b="1" dirty="0"/>
              <a:t>(5) None of these</a:t>
            </a:r>
            <a:r>
              <a:rPr lang="en-US" b="1" dirty="0">
                <a:latin typeface="Arial Black" pitchFamily="34" charset="0"/>
              </a:rPr>
              <a:t> </a:t>
            </a:r>
            <a:r>
              <a:rPr lang="en-US" b="1" dirty="0"/>
              <a:t> </a:t>
            </a:r>
          </a:p>
          <a:p>
            <a:pPr>
              <a:buNone/>
            </a:pP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3. A, B and C enter into a partnership. A advances one third of the capital for one-third of the time. B contributes one-sixth of the capital for one-third of the time C contributes the remaining capital for the whole time. How should they divide a profit of 1200. </a:t>
            </a:r>
          </a:p>
          <a:p>
            <a:pPr marL="457200" indent="-457200">
              <a:buAutoNum type="arabicParenBoth"/>
            </a:pPr>
            <a:r>
              <a:rPr lang="en-US" b="1" dirty="0"/>
              <a:t>300, 200, 700 		(2) 200, 100, 900 		(3) 375, 250, 575 </a:t>
            </a:r>
          </a:p>
          <a:p>
            <a:pPr marL="457200" indent="-457200">
              <a:buNone/>
            </a:pPr>
            <a:r>
              <a:rPr lang="en-US" b="1" dirty="0"/>
              <a:t>(4) 385, 255, 475 		(5) None of these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4. </a:t>
            </a:r>
            <a:r>
              <a:rPr lang="en-US" b="1" dirty="0" err="1"/>
              <a:t>Manoj</a:t>
            </a:r>
            <a:r>
              <a:rPr lang="en-US" b="1" dirty="0"/>
              <a:t> got 6000 as his share out of the total profit of 9000 which he and </a:t>
            </a:r>
            <a:r>
              <a:rPr lang="en-US" b="1" dirty="0" err="1"/>
              <a:t>Ramesh</a:t>
            </a:r>
            <a:r>
              <a:rPr lang="en-US" b="1" dirty="0"/>
              <a:t> earned at the end of one year. If Manoj invested 20000 for 6 months, whereas Ramesh invested his amount for whole the year, the amount invested by Ramesh was– </a:t>
            </a:r>
          </a:p>
          <a:p>
            <a:pPr>
              <a:buNone/>
            </a:pPr>
            <a:r>
              <a:rPr lang="en-US" b="1" dirty="0"/>
              <a:t>(1) 60000 	(2) 10000 	(3) 40000 	(4) 5000 	(5) None of these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5. A and B enter into partnership investing 12000 and 16000 respectively. After 8 months, C also joins the business with a capital of 15000. The share of C out of the profit of 45600 after 2 years will be– </a:t>
            </a:r>
          </a:p>
          <a:p>
            <a:pPr>
              <a:buNone/>
            </a:pPr>
            <a:r>
              <a:rPr lang="en-US" b="1" dirty="0"/>
              <a:t>(1) 12000 	(2) 14400 	(3) 19200 	(4) 21200 	(5) None of these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6. </a:t>
            </a:r>
            <a:r>
              <a:rPr lang="en-US" b="1" dirty="0" err="1"/>
              <a:t>Kishan</a:t>
            </a:r>
            <a:r>
              <a:rPr lang="en-US" b="1" dirty="0"/>
              <a:t> and </a:t>
            </a:r>
            <a:r>
              <a:rPr lang="en-US" b="1" dirty="0" err="1"/>
              <a:t>Nandan</a:t>
            </a:r>
            <a:r>
              <a:rPr lang="en-US" b="1" dirty="0"/>
              <a:t> started a joint firm. </a:t>
            </a:r>
            <a:r>
              <a:rPr lang="en-US" b="1" dirty="0" err="1"/>
              <a:t>Kishan’s</a:t>
            </a:r>
            <a:r>
              <a:rPr lang="en-US" b="1" dirty="0"/>
              <a:t> investment was thrice the investment of </a:t>
            </a:r>
            <a:r>
              <a:rPr lang="en-US" b="1" dirty="0" err="1"/>
              <a:t>Nandan</a:t>
            </a:r>
            <a:r>
              <a:rPr lang="en-US" b="1" dirty="0"/>
              <a:t> and the period of his investment was two times the period of investment of </a:t>
            </a:r>
            <a:r>
              <a:rPr lang="en-US" b="1" dirty="0" err="1"/>
              <a:t>Nandan</a:t>
            </a:r>
            <a:r>
              <a:rPr lang="en-US" b="1" dirty="0"/>
              <a:t>. Nandan got 4000 as profit for his investment. What is their total profit if the distribution of profit is directly proportional to the period and amount, is?</a:t>
            </a:r>
          </a:p>
          <a:p>
            <a:pPr>
              <a:buNone/>
            </a:pPr>
            <a:r>
              <a:rPr lang="en-US" b="1" dirty="0"/>
              <a:t>(1) 24000 	(2) 16000 	(3) 28000 	(4) 20000 	(5) None of these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7. A and B enter into a partnership with their capitals in the ratio 5 : 9. At the end of 8 months, A withdraws his capital. If they receive the profits in the ratio 4 : 9, find how long B’s capital was invested? </a:t>
            </a:r>
          </a:p>
          <a:p>
            <a:pPr marL="457200" indent="-457200">
              <a:buAutoNum type="arabicParenBoth"/>
            </a:pPr>
            <a:r>
              <a:rPr lang="en-US" b="1" dirty="0"/>
              <a:t>10 months 	(2) 9 months 	(3) 8 months 	(4) 4 months </a:t>
            </a:r>
          </a:p>
          <a:p>
            <a:pPr marL="457200" indent="-457200">
              <a:buNone/>
            </a:pPr>
            <a:r>
              <a:rPr lang="en-US" b="1" dirty="0"/>
              <a:t>(5) None of these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8. A started a business by investing 2700. After sometime, B joined him by investing 2025. At the end of one year, the profit was divided in the ratio 2 : 1. After how many months did B joined the business? </a:t>
            </a:r>
          </a:p>
          <a:p>
            <a:pPr marL="457200" indent="-457200">
              <a:buAutoNum type="arabicParenBoth"/>
            </a:pPr>
            <a:r>
              <a:rPr lang="en-US" b="1" dirty="0"/>
              <a:t>4 months 	(2) 6 months 	(3) 3 months 	(4) 2 months </a:t>
            </a:r>
          </a:p>
          <a:p>
            <a:pPr marL="457200" indent="-457200">
              <a:buNone/>
            </a:pPr>
            <a:r>
              <a:rPr lang="en-US" b="1" dirty="0"/>
              <a:t>(5) None of these</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768</TotalTime>
  <Words>2275</Words>
  <Application>Microsoft Office PowerPoint</Application>
  <PresentationFormat>Widescreen</PresentationFormat>
  <Paragraphs>128</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Black</vt:lpstr>
      <vt:lpstr>Calibri</vt:lpstr>
      <vt:lpstr>Calibri Light</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Bineesh Soni</cp:lastModifiedBy>
  <cp:revision>113</cp:revision>
  <dcterms:created xsi:type="dcterms:W3CDTF">2020-02-23T06:37:57Z</dcterms:created>
  <dcterms:modified xsi:type="dcterms:W3CDTF">2022-07-12T07:43:49Z</dcterms:modified>
</cp:coreProperties>
</file>