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9" r:id="rId7"/>
    <p:sldId id="262" r:id="rId8"/>
    <p:sldId id="264" r:id="rId9"/>
    <p:sldId id="266" r:id="rId10"/>
    <p:sldId id="267" r:id="rId11"/>
    <p:sldId id="268" r:id="rId12"/>
  </p:sldIdLst>
  <p:sldSz cx="9144000" cy="6858000" type="screen4x3"/>
  <p:notesSz cx="6858000" cy="9144000"/>
  <p:embeddedFontLst>
    <p:embeddedFont>
      <p:font typeface="Pixelbasel" panose="02000603000000000000" pitchFamily="2" charset="0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4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C8428-E748-4597-8309-71A6168438EE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368FC-329C-4586-896F-D03899A29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5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defRPr>
            </a:lvl1pPr>
          </a:lstStyle>
          <a:p>
            <a:r>
              <a:rPr lang="en-US"/>
              <a:t>MD Labib Daiyan Digonto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2651" y="6356350"/>
            <a:ext cx="3750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defRPr>
            </a:lvl1pPr>
          </a:lstStyle>
          <a:p>
            <a:r>
              <a:rPr lang="en-US"/>
              <a:t>Rahath Imran                    Abdullah Al Mamun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Md Shahed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2027" y="1825625"/>
            <a:ext cx="5236029" cy="1470025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Hangman Game – Final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1884" y="3562351"/>
            <a:ext cx="4256314" cy="1752600"/>
          </a:xfrm>
        </p:spPr>
        <p:txBody>
          <a:bodyPr>
            <a:normAutofit fontScale="85000" lnSpcReduction="20000"/>
          </a:bodyPr>
          <a:lstStyle/>
          <a:p>
            <a:r>
              <a:rPr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Group 3</a:t>
            </a:r>
            <a:br>
              <a:rPr lang="en-US"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</a:br>
            <a:r>
              <a:rPr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MD Labib Daiyan </a:t>
            </a:r>
            <a:r>
              <a:rPr dirty="0" err="1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Digonto</a:t>
            </a:r>
            <a:br>
              <a:rPr lang="en-US"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</a:br>
            <a:r>
              <a:rPr dirty="0" err="1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Rahath</a:t>
            </a:r>
            <a:r>
              <a:rPr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 Imran</a:t>
            </a:r>
            <a:br>
              <a:rPr lang="en-US"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</a:br>
            <a:r>
              <a:rPr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Abdullah Al Mamun</a:t>
            </a:r>
            <a:br>
              <a:rPr lang="en-US"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</a:br>
            <a:r>
              <a:rPr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MD Shahed Ahmed</a:t>
            </a:r>
          </a:p>
        </p:txBody>
      </p:sp>
      <p:pic>
        <p:nvPicPr>
          <p:cNvPr id="5" name="Picture 4" descr="A pixelated video game&#10;&#10;AI-generated content may be incorrect.">
            <a:extLst>
              <a:ext uri="{FF2B5EF4-FFF2-40B4-BE49-F238E27FC236}">
                <a16:creationId xmlns:a16="http://schemas.microsoft.com/office/drawing/2014/main" id="{6115E60A-8CEF-92E6-F124-589DCC389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2" y="2133601"/>
            <a:ext cx="2857500" cy="28575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8C6316-2CFF-D7AD-DFB9-A459AB69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58291F-3C79-5E46-C9B1-873E2102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Rahath</a:t>
            </a:r>
            <a:r>
              <a:rPr lang="en-US" dirty="0"/>
              <a:t> Imran                    Abdullah Al Mamun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F21A07-96F3-2CF8-C442-AD2314A0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MD Shahed Ahmed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Future enhancements</a:t>
            </a:r>
            <a:endParaRPr dirty="0">
              <a:solidFill>
                <a:schemeClr val="bg1"/>
              </a:solidFill>
              <a:latin typeface="Pixelbasel" panose="02000603000000000000" pitchFamily="2" charset="0"/>
              <a:ea typeface="Pixelbasel" panose="02000603000000000000" pitchFamily="2" charset="0"/>
              <a:cs typeface="Pixelbasel" panose="02000603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743"/>
            <a:ext cx="4114800" cy="4525963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  <a:latin typeface="Pixelbasel" panose="02000603000000000000" pitchFamily="2" charset="0"/>
              <a:ea typeface="Pixelbasel" panose="02000603000000000000" pitchFamily="2" charset="0"/>
              <a:cs typeface="Pixelbasel" panose="02000603000000000000" pitchFamily="2" charset="0"/>
            </a:endParaRPr>
          </a:p>
          <a:p>
            <a:r>
              <a:rPr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Single-player with word bank</a:t>
            </a:r>
          </a:p>
          <a:p>
            <a:r>
              <a:rPr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GUI or web interface</a:t>
            </a:r>
          </a:p>
          <a:p>
            <a:r>
              <a:rPr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Multiplayer mode and score tracking</a:t>
            </a:r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EA01C694-5C4D-4FA0-B386-4C2EC4A0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17638"/>
            <a:ext cx="4572000" cy="4572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E93FF9-AAC8-F980-05D5-D73FE5BE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02FBE6-4836-E719-B436-3DA7B45E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62B04F-BED1-881C-C2B8-7A8377B0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MD Shahed Ahmed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BD1A-5B27-522E-E63F-D4A2F65D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Thank </a:t>
            </a:r>
            <a:r>
              <a:rPr lang="en-US" sz="660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you!</a:t>
            </a:r>
            <a:endParaRPr lang="en-US" sz="6600" dirty="0">
              <a:solidFill>
                <a:schemeClr val="bg1"/>
              </a:solidFill>
              <a:latin typeface="Pixelbasel" panose="02000603000000000000" pitchFamily="2" charset="0"/>
              <a:ea typeface="Pixelbasel" panose="02000603000000000000" pitchFamily="2" charset="0"/>
              <a:cs typeface="Pixelbasel" panose="02000603000000000000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15D50-1149-C9D6-5547-C101A7CB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7332F-E088-50EE-86A5-56B2857B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A13F894-1ADF-9F7D-41B5-BD6A6F0F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MD Shahed Ahmed</a:t>
            </a:r>
          </a:p>
        </p:txBody>
      </p:sp>
    </p:spTree>
    <p:extLst>
      <p:ext uri="{BB962C8B-B14F-4D97-AF65-F5344CB8AC3E}">
        <p14:creationId xmlns:p14="http://schemas.microsoft.com/office/powerpoint/2010/main" val="53191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What our project is?</a:t>
            </a:r>
            <a:endParaRPr b="1" dirty="0">
              <a:solidFill>
                <a:schemeClr val="bg1"/>
              </a:solidFill>
              <a:latin typeface="Pixelbasel" panose="02000603000000000000" pitchFamily="2" charset="0"/>
              <a:ea typeface="Pixelbasel" panose="02000603000000000000" pitchFamily="2" charset="0"/>
              <a:cs typeface="Pixelbasel" panose="02000603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1057"/>
            <a:ext cx="4038600" cy="36551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The classic game of Hangman</a:t>
            </a:r>
          </a:p>
          <a:p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Translated from paper to the C language</a:t>
            </a:r>
          </a:p>
          <a:p>
            <a:endParaRPr dirty="0">
              <a:solidFill>
                <a:schemeClr val="bg1"/>
              </a:solidFill>
              <a:latin typeface="Pixelbasel" panose="02000603000000000000" pitchFamily="2" charset="0"/>
              <a:ea typeface="Pixelbasel" panose="02000603000000000000" pitchFamily="2" charset="0"/>
              <a:cs typeface="Pixelbasel" panose="02000603000000000000" pitchFamily="2" charset="0"/>
            </a:endParaRPr>
          </a:p>
        </p:txBody>
      </p:sp>
      <p:pic>
        <p:nvPicPr>
          <p:cNvPr id="5" name="Picture 4" descr="A screen shot of a video game&#10;&#10;AI-generated content may be incorrect.">
            <a:extLst>
              <a:ext uri="{FF2B5EF4-FFF2-40B4-BE49-F238E27FC236}">
                <a16:creationId xmlns:a16="http://schemas.microsoft.com/office/drawing/2014/main" id="{E0C18254-3BF0-2C29-4E61-61CE5BCC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978" y="2820874"/>
            <a:ext cx="1714500" cy="171450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2FA7B0-51C8-2822-A45C-2984ED0E3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2898321"/>
            <a:ext cx="1714500" cy="17145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4A2AE0-A4D9-37F9-6823-88446369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6149F-D2B6-5777-6994-1252C9F7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5C8DF-C264-CE5A-7892-84342646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MD Shahed Ahmed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Our engineering goals</a:t>
            </a:r>
            <a:endParaRPr b="1" dirty="0">
              <a:solidFill>
                <a:schemeClr val="bg1"/>
              </a:solidFill>
              <a:latin typeface="Pixelbasel" panose="02000603000000000000" pitchFamily="2" charset="0"/>
              <a:ea typeface="Pixelbasel" panose="02000603000000000000" pitchFamily="2" charset="0"/>
              <a:cs typeface="Pixelbasel" panose="02000603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6514" y="1905001"/>
            <a:ext cx="4746172" cy="435428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Use of an appropriate architecture to prevent the exploitation of C vulnerabilities.</a:t>
            </a:r>
          </a:p>
          <a:p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Design that focuses on a clean and readable codebase. </a:t>
            </a:r>
          </a:p>
          <a:p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Visuals akin to the ones in the classic version.</a:t>
            </a:r>
          </a:p>
        </p:txBody>
      </p:sp>
      <p:pic>
        <p:nvPicPr>
          <p:cNvPr id="5" name="Picture 4" descr="A red flag on a pole&#10;&#10;AI-generated content may be incorrect.">
            <a:extLst>
              <a:ext uri="{FF2B5EF4-FFF2-40B4-BE49-F238E27FC236}">
                <a16:creationId xmlns:a16="http://schemas.microsoft.com/office/drawing/2014/main" id="{49D89D72-E3CF-6232-B33E-D21E2EC3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74638"/>
            <a:ext cx="1524000" cy="15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130868-910B-858D-5CD1-1192C44C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0CE425-72AB-4C8C-7363-010A503E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E028D3-56F5-FBD4-1214-287F9699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MD Shahed Ahmed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The architecture</a:t>
            </a:r>
            <a:endParaRPr b="1" dirty="0">
              <a:solidFill>
                <a:schemeClr val="bg1"/>
              </a:solidFill>
              <a:latin typeface="Pixelbasel" panose="02000603000000000000" pitchFamily="2" charset="0"/>
              <a:ea typeface="Pixelbasel" panose="02000603000000000000" pitchFamily="2" charset="0"/>
              <a:cs typeface="Pixelbasel" panose="02000603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32163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Entry of a secret word: an input that is securely taken and then validated.</a:t>
            </a:r>
            <a:endParaRPr dirty="0">
              <a:solidFill>
                <a:schemeClr val="bg1"/>
              </a:solidFill>
              <a:latin typeface="Pixelbasel" panose="02000603000000000000" pitchFamily="2" charset="0"/>
              <a:ea typeface="Pixelbasel" panose="02000603000000000000" pitchFamily="2" charset="0"/>
              <a:cs typeface="Pixelbasel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The gameplay loop: guesses, updates state and relevant feedback.</a:t>
            </a:r>
            <a:endParaRPr dirty="0">
              <a:solidFill>
                <a:schemeClr val="bg1"/>
              </a:solidFill>
              <a:latin typeface="Pixelbasel" panose="02000603000000000000" pitchFamily="2" charset="0"/>
              <a:ea typeface="Pixelbasel" panose="02000603000000000000" pitchFamily="2" charset="0"/>
              <a:cs typeface="Pixelbasel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Termination: displays a win or a loss message.</a:t>
            </a:r>
            <a:endParaRPr dirty="0">
              <a:solidFill>
                <a:schemeClr val="bg1"/>
              </a:solidFill>
              <a:latin typeface="Pixelbasel" panose="02000603000000000000" pitchFamily="2" charset="0"/>
              <a:ea typeface="Pixelbasel" panose="02000603000000000000" pitchFamily="2" charset="0"/>
              <a:cs typeface="Pixelbasel" panose="02000603000000000000" pitchFamily="2" charset="0"/>
            </a:endParaRPr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4FDA1982-4BAC-57FD-6EFD-95FC54B0A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29" y="1804532"/>
            <a:ext cx="4234543" cy="423454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AB93EA-03CB-2D37-4CFC-780F83B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208623-5010-BF74-4963-8C3FE80C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473865-2E0E-E293-0F0E-206DCC06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MD Shahed Ahmed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A deeper dive into the design</a:t>
            </a:r>
            <a:endParaRPr b="1" dirty="0">
              <a:solidFill>
                <a:schemeClr val="bg1"/>
              </a:solidFill>
              <a:latin typeface="Pixelbasel" panose="02000603000000000000" pitchFamily="2" charset="0"/>
              <a:ea typeface="Pixelbasel" panose="02000603000000000000" pitchFamily="2" charset="0"/>
              <a:cs typeface="Pixelbasel" panose="02000603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886" y="1687286"/>
            <a:ext cx="5900057" cy="4288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main() </a:t>
            </a:r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: controls the game flow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get_player_guess</a:t>
            </a:r>
            <a:r>
              <a:rPr lang="en-US" b="1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() </a:t>
            </a:r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: handles and validates the user input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print_h</a:t>
            </a:r>
            <a:r>
              <a:rPr b="1" dirty="0" err="1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angman</a:t>
            </a:r>
            <a:r>
              <a:rPr b="1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()</a:t>
            </a:r>
            <a:r>
              <a:rPr lang="en-US" b="1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: renders the ASCII art</a:t>
            </a:r>
            <a:endParaRPr dirty="0">
              <a:solidFill>
                <a:schemeClr val="bg1"/>
              </a:solidFill>
              <a:latin typeface="Pixelbasel" panose="02000603000000000000" pitchFamily="2" charset="0"/>
              <a:ea typeface="Pixelbasel" panose="02000603000000000000" pitchFamily="2" charset="0"/>
              <a:cs typeface="Pixelbasel" panose="02000603000000000000" pitchFamily="2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print_game_state</a:t>
            </a:r>
            <a:r>
              <a:rPr b="1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()</a:t>
            </a:r>
            <a:r>
              <a:rPr lang="en-US" b="1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: displays the progress of the word</a:t>
            </a:r>
            <a:endParaRPr b="1" dirty="0">
              <a:solidFill>
                <a:schemeClr val="bg1"/>
              </a:solidFill>
              <a:latin typeface="Pixelbasel" panose="02000603000000000000" pitchFamily="2" charset="0"/>
              <a:ea typeface="Pixelbasel" panose="02000603000000000000" pitchFamily="2" charset="0"/>
              <a:cs typeface="Pixelbasel" panose="02000603000000000000" pitchFamily="2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67AAF-ABB0-AD31-3311-00C657A8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84D7F-D780-6357-CD2E-189BCDE9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7EBD6-1CB2-2A5C-1BD1-2C99EBCE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MD Shahed Ahmed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7CBC-5133-CD03-4EE7-9307A0A2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45AEA-79CF-4FBA-D8D9-4DFCF627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1D48184F-D8DC-095B-1149-EFE9CC99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MD Shahed Ahmed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5292C5-444B-4178-11A8-3A89B5F678F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3886200" cy="452596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Pixelbasel" panose="02000603000000000000" pitchFamily="2" charset="0"/>
              <a:ea typeface="Pixelbasel" panose="02000603000000000000" pitchFamily="2" charset="0"/>
              <a:cs typeface="Pixelbasel" panose="02000603000000000000" pitchFamily="2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The presence of </a:t>
            </a:r>
            <a:r>
              <a:rPr lang="en-US" sz="2800" dirty="0" err="1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scanf</a:t>
            </a:r>
            <a:r>
              <a:rPr lang="en-US" sz="2800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It does not check input length.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This can overwrite memory on the stack.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Leading to crashes.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39746A-CA6D-B04F-4D19-9017F6FFD3FA}"/>
              </a:ext>
            </a:extLst>
          </p:cNvPr>
          <p:cNvSpPr txBox="1">
            <a:spLocks/>
          </p:cNvSpPr>
          <p:nvPr/>
        </p:nvSpPr>
        <p:spPr>
          <a:xfrm>
            <a:off x="4691743" y="1600200"/>
            <a:ext cx="3886200" cy="4525963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Pixelbasel" panose="02000603000000000000" pitchFamily="2" charset="0"/>
              <a:ea typeface="Pixelbasel" panose="02000603000000000000" pitchFamily="2" charset="0"/>
              <a:cs typeface="Pixelbasel" panose="02000603000000000000" pitchFamily="2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Safe reading with </a:t>
            </a:r>
            <a:r>
              <a:rPr lang="en-US" sz="2800" dirty="0" err="1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fgets</a:t>
            </a:r>
            <a:r>
              <a:rPr lang="en-US" sz="2800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().</a:t>
            </a:r>
          </a:p>
          <a:p>
            <a:r>
              <a:rPr lang="en-US" sz="2800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Data sanitization with </a:t>
            </a:r>
            <a:r>
              <a:rPr lang="en-US" sz="2800" dirty="0" err="1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strcspn</a:t>
            </a:r>
            <a:r>
              <a:rPr lang="en-US" sz="2800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().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A82675-52B7-761A-65BE-60A119804081}"/>
              </a:ext>
            </a:extLst>
          </p:cNvPr>
          <p:cNvSpPr txBox="1">
            <a:spLocks/>
          </p:cNvSpPr>
          <p:nvPr/>
        </p:nvSpPr>
        <p:spPr>
          <a:xfrm>
            <a:off x="-293918" y="693284"/>
            <a:ext cx="24928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The risk?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53E17F4-2B33-6FD8-B45B-AC93EC159AF9}"/>
              </a:ext>
            </a:extLst>
          </p:cNvPr>
          <p:cNvSpPr txBox="1">
            <a:spLocks/>
          </p:cNvSpPr>
          <p:nvPr/>
        </p:nvSpPr>
        <p:spPr>
          <a:xfrm>
            <a:off x="6738254" y="665617"/>
            <a:ext cx="237308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The 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4C6DA-79AA-19C9-33AD-38AA0C41D83B}"/>
              </a:ext>
            </a:extLst>
          </p:cNvPr>
          <p:cNvSpPr txBox="1"/>
          <p:nvPr/>
        </p:nvSpPr>
        <p:spPr>
          <a:xfrm>
            <a:off x="3189514" y="136525"/>
            <a:ext cx="2688771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Key feature: Secure input handling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0BE104-67D8-4198-F310-4635B0AA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45" y="4222255"/>
            <a:ext cx="3753374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4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ASCII Visual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66532"/>
            <a:ext cx="8229600" cy="15596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Visually stating the amount of lives the players has.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357A5-69EC-20BE-3437-3E979EA2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161" y="1743785"/>
            <a:ext cx="1980009" cy="2440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BC189-9B5C-0757-7E68-8CC9AB39B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645" y="1743785"/>
            <a:ext cx="1980009" cy="237601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65A531-2051-2336-12CA-12DCAFD4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FA643-FCF9-B7B9-571C-474E7BE6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1D16F-1AE6-EC33-5F92-CF104584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MD Shahed Ahmed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274638"/>
            <a:ext cx="3646714" cy="1143000"/>
          </a:xfrm>
        </p:spPr>
        <p:txBody>
          <a:bodyPr/>
          <a:lstStyle/>
          <a:p>
            <a:r>
              <a:rPr b="1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  <a:ln w="28575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Checked for buffer overflows and invalid inputs.</a:t>
            </a:r>
          </a:p>
          <a:p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Played full games to authenticate the win/loss messages.</a:t>
            </a:r>
          </a:p>
          <a:p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Used long words,  duplicate guesses to check for stability.</a:t>
            </a:r>
            <a:endParaRPr dirty="0">
              <a:solidFill>
                <a:schemeClr val="bg1"/>
              </a:solidFill>
              <a:latin typeface="Pixelbasel" panose="02000603000000000000" pitchFamily="2" charset="0"/>
              <a:ea typeface="Pixelbasel" panose="02000603000000000000" pitchFamily="2" charset="0"/>
              <a:cs typeface="Pixelbasel" panose="02000603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736A9D-07AD-8395-4EB9-4907A5B0AE00}"/>
              </a:ext>
            </a:extLst>
          </p:cNvPr>
          <p:cNvSpPr txBox="1">
            <a:spLocks/>
          </p:cNvSpPr>
          <p:nvPr/>
        </p:nvSpPr>
        <p:spPr>
          <a:xfrm>
            <a:off x="4811486" y="277133"/>
            <a:ext cx="364671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72CE7A-E223-07F4-00C5-C03E7242AD22}"/>
              </a:ext>
            </a:extLst>
          </p:cNvPr>
          <p:cNvSpPr txBox="1">
            <a:spLocks/>
          </p:cNvSpPr>
          <p:nvPr/>
        </p:nvSpPr>
        <p:spPr>
          <a:xfrm>
            <a:off x="4691743" y="1600200"/>
            <a:ext cx="3886200" cy="4525963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Pixelbasel" panose="02000603000000000000" pitchFamily="2" charset="0"/>
              <a:ea typeface="Pixelbasel" panose="02000603000000000000" pitchFamily="2" charset="0"/>
              <a:cs typeface="Pixelbasel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All the tests were passed, even in extreme cases.</a:t>
            </a:r>
          </a:p>
          <a:p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Game was said to be responsive and intuitive.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1EE3E-8869-319D-2FDC-B51FD5A3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50CF2-B749-DB35-0C88-585C4C8C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00FD4-3F85-CD17-C79B-3BC2FD48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MD Shahed Ahmed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The l</a:t>
            </a:r>
            <a:r>
              <a:rPr b="1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885" y="1600200"/>
            <a:ext cx="3788229" cy="4525963"/>
          </a:xfrm>
        </p:spPr>
        <p:txBody>
          <a:bodyPr/>
          <a:lstStyle/>
          <a:p>
            <a:endParaRPr lang="en-US" dirty="0"/>
          </a:p>
          <a:p>
            <a:r>
              <a:rPr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No GUI</a:t>
            </a:r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No multiplayer option.</a:t>
            </a:r>
            <a:endParaRPr dirty="0">
              <a:solidFill>
                <a:schemeClr val="bg1"/>
              </a:solidFill>
              <a:latin typeface="Pixelbasel" panose="02000603000000000000" pitchFamily="2" charset="0"/>
              <a:ea typeface="Pixelbasel" panose="02000603000000000000" pitchFamily="2" charset="0"/>
              <a:cs typeface="Pixelbasel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The word source being another player.</a:t>
            </a:r>
            <a:endParaRPr dirty="0">
              <a:solidFill>
                <a:schemeClr val="bg1"/>
              </a:solidFill>
              <a:latin typeface="Pixelbasel" panose="02000603000000000000" pitchFamily="2" charset="0"/>
              <a:ea typeface="Pixelbasel" panose="02000603000000000000" pitchFamily="2" charset="0"/>
              <a:cs typeface="Pixelbasel" panose="02000603000000000000" pitchFamily="2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4C4C6-2709-87BD-9680-41697705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MD Labib Daiyan Digonto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8AA42-B1F1-3968-021F-F98D625A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Rahath Imran                    Abdullah Al Mamun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4A39-F8AB-2DD0-5BD4-D0213654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Pixelbasel" panose="02000603000000000000" pitchFamily="2" charset="0"/>
                <a:ea typeface="Pixelbasel" panose="02000603000000000000" pitchFamily="2" charset="0"/>
                <a:cs typeface="Pixelbasel" panose="02000603000000000000" pitchFamily="2" charset="0"/>
              </a:rPr>
              <a:t>MD Shahed Ahmed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442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Arial</vt:lpstr>
      <vt:lpstr>Pixelbasel</vt:lpstr>
      <vt:lpstr>Aptos</vt:lpstr>
      <vt:lpstr>Office Theme</vt:lpstr>
      <vt:lpstr>Hangman Game – Final Presentation</vt:lpstr>
      <vt:lpstr>What our project is?</vt:lpstr>
      <vt:lpstr>Our engineering goals</vt:lpstr>
      <vt:lpstr>The architecture</vt:lpstr>
      <vt:lpstr>A deeper dive into the design</vt:lpstr>
      <vt:lpstr>PowerPoint Presentation</vt:lpstr>
      <vt:lpstr>ASCII Visual Feedback</vt:lpstr>
      <vt:lpstr>Testing</vt:lpstr>
      <vt:lpstr>The limitations</vt:lpstr>
      <vt:lpstr>Future enhancements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Rahat Imran</cp:lastModifiedBy>
  <cp:revision>13</cp:revision>
  <dcterms:created xsi:type="dcterms:W3CDTF">2013-01-27T09:14:16Z</dcterms:created>
  <dcterms:modified xsi:type="dcterms:W3CDTF">2025-08-12T16:54:24Z</dcterms:modified>
  <cp:category/>
</cp:coreProperties>
</file>