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1" r:id="rId8"/>
  </p:sldIdLst>
  <p:sldSz cx="9144000" cy="6858000" type="screen4x3"/>
  <p:notesSz cx="6858000" cy="9144000"/>
  <p:embeddedFontLst>
    <p:embeddedFont>
      <p:font typeface="Anonymous Pro" panose="02060609030202000504" pitchFamily="49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B4BB"/>
    <a:srgbClr val="E49020"/>
    <a:srgbClr val="A4AEA9"/>
    <a:srgbClr val="1DC51D"/>
    <a:srgbClr val="1A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1pPr>
            <a:lvl2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2pPr>
            <a:lvl3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3pPr>
            <a:lvl4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4pPr>
            <a:lvl5pPr>
              <a:defRPr>
                <a:latin typeface="Anonymous Pro" panose="02060609030202000504" pitchFamily="49" charset="0"/>
                <a:ea typeface="Anonymous Pro" panose="020606090302020005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EDAD94-DB05-3B1B-9394-9A644B6875C0}"/>
              </a:ext>
            </a:extLst>
          </p:cNvPr>
          <p:cNvSpPr/>
          <p:nvPr userDrawn="1"/>
        </p:nvSpPr>
        <p:spPr>
          <a:xfrm>
            <a:off x="-14555" y="0"/>
            <a:ext cx="9158555" cy="164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CCD2B-03B1-D458-75E4-9BAEED0FF489}"/>
              </a:ext>
            </a:extLst>
          </p:cNvPr>
          <p:cNvSpPr/>
          <p:nvPr userDrawn="1"/>
        </p:nvSpPr>
        <p:spPr>
          <a:xfrm>
            <a:off x="-14555" y="164388"/>
            <a:ext cx="158393" cy="660628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36B86-A226-CC7F-860C-82EA815DE1D0}"/>
              </a:ext>
            </a:extLst>
          </p:cNvPr>
          <p:cNvSpPr/>
          <p:nvPr userDrawn="1"/>
        </p:nvSpPr>
        <p:spPr>
          <a:xfrm>
            <a:off x="8985606" y="164387"/>
            <a:ext cx="158394" cy="669361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93115-86C4-6254-97FF-B834AAA53492}"/>
              </a:ext>
            </a:extLst>
          </p:cNvPr>
          <p:cNvSpPr/>
          <p:nvPr userDrawn="1"/>
        </p:nvSpPr>
        <p:spPr>
          <a:xfrm>
            <a:off x="-14555" y="6693612"/>
            <a:ext cx="9158555" cy="1643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27B4BB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 typeface="Calibri" panose="020F0502020204030204" pitchFamily="34" charset="0"/>
        <a:buChar char="˗"/>
        <a:defRPr sz="3200" kern="1200">
          <a:solidFill>
            <a:srgbClr val="E4902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E4902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E4902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E4902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E4902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8314"/>
            <a:ext cx="8229600" cy="2677886"/>
          </a:xfrm>
        </p:spPr>
        <p:txBody>
          <a:bodyPr>
            <a:normAutofit/>
          </a:bodyPr>
          <a:lstStyle/>
          <a:p>
            <a:r>
              <a:rPr b="1" dirty="0"/>
              <a:t>Hangman Game</a:t>
            </a:r>
            <a:br>
              <a:rPr lang="en-US" b="1" dirty="0"/>
            </a:br>
            <a:r>
              <a:rPr b="1" dirty="0"/>
              <a:t>Console-Based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6469"/>
            <a:ext cx="8229600" cy="206394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 algn="ctr">
              <a:buNone/>
            </a:pPr>
            <a:r>
              <a:rPr sz="2400" dirty="0">
                <a:latin typeface="Anonymous Pro"/>
                <a:ea typeface="Anonymous Pro"/>
              </a:rPr>
              <a:t>Group: </a:t>
            </a:r>
            <a:r>
              <a:rPr lang="en-US" sz="2400" dirty="0">
                <a:latin typeface="Anonymous Pro"/>
                <a:ea typeface="Anonymous Pro"/>
              </a:rPr>
              <a:t>3</a:t>
            </a:r>
            <a:endParaRPr sz="2400" dirty="0">
              <a:latin typeface="Anonymous Pro"/>
              <a:ea typeface="Anonymous Pro"/>
            </a:endParaRPr>
          </a:p>
          <a:p>
            <a:pPr marL="0" indent="0" algn="ctr">
              <a:buNone/>
            </a:pPr>
            <a:endParaRPr lang="en-US" sz="2400" dirty="0">
              <a:latin typeface="Anonymous Pro"/>
              <a:ea typeface="Anonymous Pro"/>
            </a:endParaRPr>
          </a:p>
          <a:p>
            <a:pPr marL="0" indent="0" algn="ctr">
              <a:buNone/>
            </a:pPr>
            <a:r>
              <a:rPr lang="en-US" sz="2400" dirty="0">
                <a:latin typeface="Anonymous Pro"/>
                <a:ea typeface="Anonymous Pro"/>
              </a:rPr>
              <a:t>Md. Labib Daiyan </a:t>
            </a:r>
            <a:r>
              <a:rPr lang="en-US" sz="2400" dirty="0" err="1">
                <a:latin typeface="Anonymous Pro"/>
                <a:ea typeface="Anonymous Pro"/>
              </a:rPr>
              <a:t>Digonto</a:t>
            </a:r>
            <a:r>
              <a:rPr lang="en-US" sz="2400" dirty="0">
                <a:latin typeface="Anonymous Pro"/>
                <a:ea typeface="Anonymous Pro"/>
              </a:rPr>
              <a:t> (ID:2521761642)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>
                <a:latin typeface="Anonymous Pro"/>
                <a:ea typeface="Anonymous Pro"/>
              </a:rPr>
              <a:t>Rahath</a:t>
            </a:r>
            <a:r>
              <a:rPr lang="en-US" sz="2400" dirty="0">
                <a:latin typeface="Anonymous Pro"/>
                <a:ea typeface="Anonymous Pro"/>
              </a:rPr>
              <a:t> Imran (ID:2522916042)</a:t>
            </a:r>
          </a:p>
          <a:p>
            <a:pPr marL="0" indent="0" algn="ctr">
              <a:buNone/>
            </a:pPr>
            <a:r>
              <a:rPr lang="en-US" sz="2400" dirty="0">
                <a:latin typeface="Anonymous Pro"/>
                <a:ea typeface="Anonymous Pro"/>
              </a:rPr>
              <a:t> Abdullah Al Mamun (ID:2522141642)</a:t>
            </a:r>
          </a:p>
          <a:p>
            <a:pPr marL="0" indent="0" algn="ctr">
              <a:buNone/>
            </a:pPr>
            <a:r>
              <a:rPr lang="en-US" sz="2400" dirty="0" err="1">
                <a:latin typeface="Anonymous Pro"/>
                <a:ea typeface="Anonymous Pro"/>
              </a:rPr>
              <a:t>Md.Shahed</a:t>
            </a:r>
            <a:r>
              <a:rPr lang="en-US" sz="2400" dirty="0">
                <a:latin typeface="Anonymous Pro"/>
                <a:ea typeface="Anonymous Pro"/>
              </a:rPr>
              <a:t> Ahmed (ID:2523286042)</a:t>
            </a:r>
            <a:br>
              <a:rPr lang="en-US" sz="2400" dirty="0">
                <a:latin typeface="Anonymous Pro"/>
                <a:ea typeface="Anonymous Pro"/>
              </a:rPr>
            </a:b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fully functional Hangman game.</a:t>
            </a:r>
          </a:p>
          <a:p>
            <a:r>
              <a:rPr lang="en-US" dirty="0"/>
              <a:t>Effective</a:t>
            </a:r>
            <a:r>
              <a:rPr dirty="0"/>
              <a:t> file I/O, string handling, and logic buildin</a:t>
            </a:r>
            <a:r>
              <a:rPr lang="en-US" dirty="0"/>
              <a:t>g.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Features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Secret word input with validation</a:t>
            </a:r>
          </a:p>
          <a:p>
            <a:r>
              <a:rPr dirty="0"/>
              <a:t> </a:t>
            </a:r>
            <a:r>
              <a:rPr lang="en-US" dirty="0"/>
              <a:t>Handling the input of the user properly</a:t>
            </a:r>
            <a:endParaRPr dirty="0"/>
          </a:p>
          <a:p>
            <a:r>
              <a:rPr dirty="0"/>
              <a:t> Display of hidden word with underscores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DE20-2670-70AC-4BC4-891C49E5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Look Into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82251-D942-0B0F-B051-FCE31919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836"/>
            <a:ext cx="5830114" cy="15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77496-F52C-F8B4-08D1-79E34749E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460567"/>
            <a:ext cx="4515480" cy="1219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5C8E1-75A3-7FEC-894A-437AF8953E80}"/>
              </a:ext>
            </a:extLst>
          </p:cNvPr>
          <p:cNvSpPr txBox="1"/>
          <p:nvPr/>
        </p:nvSpPr>
        <p:spPr>
          <a:xfrm>
            <a:off x="2261914" y="2174059"/>
            <a:ext cx="2220686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The secret word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2E7AD4-0006-C353-99DA-B2D9DE8EC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688" y="3229804"/>
            <a:ext cx="7039957" cy="88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1B02BB-F2A0-1D96-5117-A95F55127793}"/>
              </a:ext>
            </a:extLst>
          </p:cNvPr>
          <p:cNvSpPr txBox="1"/>
          <p:nvPr/>
        </p:nvSpPr>
        <p:spPr>
          <a:xfrm>
            <a:off x="5867168" y="3429000"/>
            <a:ext cx="2437586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Validation and </a:t>
            </a:r>
            <a:r>
              <a:rPr lang="en-US" sz="1400" dirty="0" err="1">
                <a:latin typeface="Anonymous Pro" panose="02060609030202000504" pitchFamily="49" charset="0"/>
                <a:ea typeface="Anonymous Pro" panose="02060609030202000504" pitchFamily="49" charset="0"/>
              </a:rPr>
              <a:t>reprompt</a:t>
            </a:r>
            <a:endParaRPr lang="en-US" sz="1400" dirty="0">
              <a:latin typeface="Anonymous Pro" panose="02060609030202000504" pitchFamily="49" charset="0"/>
              <a:ea typeface="Anonymous Pro" panose="020606090302020005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747666-710A-DBC1-75C2-412E1458EF9C}"/>
              </a:ext>
            </a:extLst>
          </p:cNvPr>
          <p:cNvSpPr txBox="1"/>
          <p:nvPr/>
        </p:nvSpPr>
        <p:spPr>
          <a:xfrm>
            <a:off x="1104784" y="4762475"/>
            <a:ext cx="3220312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Word is hidden with underscores</a:t>
            </a:r>
          </a:p>
        </p:txBody>
      </p:sp>
    </p:spTree>
    <p:extLst>
      <p:ext uri="{BB962C8B-B14F-4D97-AF65-F5344CB8AC3E}">
        <p14:creationId xmlns:p14="http://schemas.microsoft.com/office/powerpoint/2010/main" val="16833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Code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sz="2400" dirty="0"/>
              <a:t>Key elements:</a:t>
            </a:r>
          </a:p>
          <a:p>
            <a:r>
              <a:rPr sz="2400" dirty="0"/>
              <a:t>`</a:t>
            </a:r>
            <a:r>
              <a:rPr sz="2400" dirty="0" err="1"/>
              <a:t>fgets</a:t>
            </a:r>
            <a:r>
              <a:rPr sz="2400" dirty="0"/>
              <a:t>()`</a:t>
            </a:r>
          </a:p>
          <a:p>
            <a:r>
              <a:rPr sz="2400" dirty="0"/>
              <a:t>`</a:t>
            </a:r>
            <a:r>
              <a:rPr sz="2400" dirty="0" err="1"/>
              <a:t>strcspn</a:t>
            </a:r>
            <a:r>
              <a:rPr sz="2400" dirty="0"/>
              <a:t>()`</a:t>
            </a:r>
          </a:p>
          <a:p>
            <a:r>
              <a:rPr sz="2400" dirty="0"/>
              <a:t>`</a:t>
            </a:r>
            <a:r>
              <a:rPr sz="2400" dirty="0" err="1"/>
              <a:t>isalpha</a:t>
            </a:r>
            <a:r>
              <a:rPr sz="2400" dirty="0"/>
              <a:t>()`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2ED98-D2F2-0098-4AD9-B31CF1E29995}"/>
              </a:ext>
            </a:extLst>
          </p:cNvPr>
          <p:cNvSpPr txBox="1"/>
          <p:nvPr/>
        </p:nvSpPr>
        <p:spPr>
          <a:xfrm>
            <a:off x="4233252" y="2496946"/>
            <a:ext cx="30588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nonymous Pro" panose="02060609030202000504" pitchFamily="49" charset="0"/>
                <a:ea typeface="Anonymous Pro" panose="02060609030202000504" pitchFamily="49" charset="0"/>
              </a:rPr>
              <a:t>Help received from AI: Input validation logic</a:t>
            </a:r>
          </a:p>
          <a:p>
            <a:endParaRPr lang="en-US"/>
          </a:p>
        </p:txBody>
      </p:sp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5C955998-5420-F2A9-A6FD-D156DBF6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9" y="3496671"/>
            <a:ext cx="3470978" cy="2675249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649BE1C-6F77-BAD1-44AC-D3BD73FC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252" y="3496671"/>
            <a:ext cx="4115607" cy="2677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FB616E-09C7-1FB4-A0E6-C99F6DCB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42" y="4584856"/>
            <a:ext cx="4934639" cy="10193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24CD2BA-5D7F-84A6-0F71-CD38706F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b="1" dirty="0"/>
              <a:t>A Look Into the Elements</a:t>
            </a:r>
            <a:endParaRPr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2A6BCE-A34D-236F-3944-E8E6632999E5}"/>
              </a:ext>
            </a:extLst>
          </p:cNvPr>
          <p:cNvCxnSpPr/>
          <p:nvPr/>
        </p:nvCxnSpPr>
        <p:spPr>
          <a:xfrm>
            <a:off x="2188028" y="49638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E31BB2-A358-725F-6891-656594DB004B}"/>
              </a:ext>
            </a:extLst>
          </p:cNvPr>
          <p:cNvCxnSpPr/>
          <p:nvPr/>
        </p:nvCxnSpPr>
        <p:spPr>
          <a:xfrm>
            <a:off x="5279571" y="24492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FBEDA0E-9FAC-1A6D-BCA8-D808773E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90" y="2031412"/>
            <a:ext cx="4953691" cy="159089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DD25FA-FCF7-0A82-036B-F500463AE63B}"/>
              </a:ext>
            </a:extLst>
          </p:cNvPr>
          <p:cNvCxnSpPr/>
          <p:nvPr/>
        </p:nvCxnSpPr>
        <p:spPr>
          <a:xfrm>
            <a:off x="2198914" y="2323786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2F00384-8A24-5096-651D-8175A7D9DD9E}"/>
              </a:ext>
            </a:extLst>
          </p:cNvPr>
          <p:cNvCxnSpPr/>
          <p:nvPr/>
        </p:nvCxnSpPr>
        <p:spPr>
          <a:xfrm>
            <a:off x="2547257" y="2672129"/>
            <a:ext cx="1306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EA936B-EEBC-B90F-6A45-20D9A205D49A}"/>
              </a:ext>
            </a:extLst>
          </p:cNvPr>
          <p:cNvSpPr txBox="1"/>
          <p:nvPr/>
        </p:nvSpPr>
        <p:spPr>
          <a:xfrm>
            <a:off x="4810523" y="1863677"/>
            <a:ext cx="3352891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Restricts the number of input characters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493AD-86BE-3E08-1394-8121751F6382}"/>
              </a:ext>
            </a:extLst>
          </p:cNvPr>
          <p:cNvSpPr txBox="1"/>
          <p:nvPr/>
        </p:nvSpPr>
        <p:spPr>
          <a:xfrm>
            <a:off x="457200" y="2449286"/>
            <a:ext cx="1730828" cy="52322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Locates the index of “\n”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BF0A9-A281-7765-D73A-97EC2DF8C981}"/>
              </a:ext>
            </a:extLst>
          </p:cNvPr>
          <p:cNvSpPr txBox="1"/>
          <p:nvPr/>
        </p:nvSpPr>
        <p:spPr>
          <a:xfrm>
            <a:off x="3700179" y="4647796"/>
            <a:ext cx="310330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nonymous Pro" panose="02060609030202000504" pitchFamily="49" charset="0"/>
                <a:ea typeface="Anonymous Pro" panose="02060609030202000504" pitchFamily="49" charset="0"/>
              </a:rPr>
              <a:t>Checks whether alphabet or not</a:t>
            </a:r>
          </a:p>
        </p:txBody>
      </p:sp>
    </p:spTree>
    <p:extLst>
      <p:ext uri="{BB962C8B-B14F-4D97-AF65-F5344CB8AC3E}">
        <p14:creationId xmlns:p14="http://schemas.microsoft.com/office/powerpoint/2010/main" val="256211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guessing logic</a:t>
            </a:r>
          </a:p>
          <a:p>
            <a:r>
              <a:rPr dirty="0"/>
              <a:t>Track guesses</a:t>
            </a:r>
          </a:p>
          <a:p>
            <a:r>
              <a:rPr dirty="0"/>
              <a:t>Add win/loss messages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Anonymous Pro</vt:lpstr>
      <vt:lpstr>Calibri</vt:lpstr>
      <vt:lpstr>Office Theme</vt:lpstr>
      <vt:lpstr>Hangman Game Console-Based in C</vt:lpstr>
      <vt:lpstr>Objective</vt:lpstr>
      <vt:lpstr>Features Completed</vt:lpstr>
      <vt:lpstr>A Look Into the Game</vt:lpstr>
      <vt:lpstr>Code Snapshot</vt:lpstr>
      <vt:lpstr>A Look Into the Elements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Console-Based in C</dc:title>
  <dc:subject/>
  <dc:creator>Rahat Imran</dc:creator>
  <cp:keywords/>
  <dc:description>generated using python-pptx</dc:description>
  <cp:lastModifiedBy>Rahat Imran</cp:lastModifiedBy>
  <cp:revision>7</cp:revision>
  <dcterms:created xsi:type="dcterms:W3CDTF">2013-01-27T09:14:16Z</dcterms:created>
  <dcterms:modified xsi:type="dcterms:W3CDTF">2025-07-06T16:28:07Z</dcterms:modified>
  <cp:category/>
</cp:coreProperties>
</file>