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Natural Language Processing (NLP): Analyzing text responses from the survey, such as sentiment analysis or topic modeling, to identify emerging issues or concerns related to mental health.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Key Factors: Workload, support systems, leadership styles, company culture, and work-life balance are identified as key determinants of mental health.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Impact: The research provides predictive insights that can help organizations implement proactive mental health interventions and foster a supportive work environment.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Tech Industry Growth: The tech industry has seen exponential growth, becoming a backbone of modern society.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Emerging Mental Health Crisis: Despite rapid growth, significant mental health issues like stress, burnout, and work-life imbalance have emerged, often going unaddressed.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Lack of Comprehensive Analysis: There’s a gap in predictive research and understanding, preventing organizations from taking proactive measures.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Research Focus: This research leverages survey data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Identify critical indicators of mental health struggles.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Forecast future mental health trends.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Provide actionable insights for improving employee well-being.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Prevalence of Mental Health Struggles: Tech professionals face high stress from long working hours, tight deadlines, and performance pressures, which exacerbate mental health issues.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Lack of Predictive Research: Despite growing awareness, there is a significant gap in predicting mental health trends specific to the tech industry.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Need for Action: Addressing these challenges can not only improve employee well-being but also sustain organizational productivity and innovation.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Impact of Remote Work: Remote work introduces additional stressors such as isolation, digital fatigue, and blurred boundaries between work and personal life.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Thesis Goal: To offer data-driven insights into the psychological effects of tech workplace conditions, aiming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Provide actionable solutions to mental health issues.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Predict future trends for better intervention planning.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Problem: The tech industry faces a growing mental health crisis, marked by stress, burnout, and work-life imbalance. These issues often go unaddressed due to a lack of predictive research and comprehensive 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Research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Primary Objective: Predict mental health trends in the tech industry using survey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Key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Identify Key Indicators: Analyze the data to identify the main factors contributing to mental health challenges, including: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Workload, support systems, leadership styles, company culture, and work-life balance.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Develop Predictive Models: Apply machine learning algorithms to predict future trends with high accuracy.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Models Used: Decision Trees, Random Forests, and Gradient Boosting Machines.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Inform Policy Recommendations: Use predictive analysis to suggest policies that improve employee mental health.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These may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Objective: The thesis aims to predict mental health trends in the tech industry by utilizing data from the Mental Health in Tech Survey dataset.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Flexible work arrangements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Enhanced mental health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Leadership training and support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Promote Awareness: Raise awareness about the importance of mental health in the tech industry and advocate for data-driven strategies to address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Engage in publishing articles, presenting findings at conferences, and collaborating with advocacy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Impact: This research aims to equip organizations with the insights they need to proactively address mental health in the workplace.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Data Collection: Data is sourced from the Mental Health in Tech Survey, which collects responses from tech industry professionals.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Key Factors Analyzed: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Methodology: Various machine learning models and data analysis techniques are employed to predict mental health outcomes and uncover key influencing factors. The methods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Workload: How the volume of work and deadlines impact stress levels.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Support Systems: Availability of resources like mental health programs, peer support, and management.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Leadership Styles: How leadership approaches affect employee well-being.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Company Culture: The role of a supportive and inclusive company culture in mental health.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Work-life Balance: The extent to which employees can manage professional and personal commitments.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Machine Learning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Decision Trees: Simple, interpretable models that classify data based on specific conditions (e.g., workload exceeding certain thresholds).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Random Forests: An ensemble model that combines multiple decision trees to improve prediction accuracy.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Gradient Boosting Machines: A powerful, high-accuracy model that combines weak models to create a robust predictor.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Goal: Use these models to forecast mental health outcomes, identify employees at risk, and provide insights for interventions.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Exploratory Data Analysis (EDA): To uncover patterns and trends in the data, identifying significant features influencing mental health.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Results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Predictive Insights: The analysis helps predict trends in mental health risks across the workforce, such as rising levels of stress or burnout due to increased workload or inadequate support systems.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Proactive Interventions: By identifying key risk factors early, companies can: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Develop strategies to address mental health proactively.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Introduce support programs before the issue escalates.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Recommendations for Organizations: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Flexible Work Arrangements: Enable better work-life integration.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Mental Health Resources: Provide access to mental health services and programs.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Leadership Training: Equip managers with skills to identify and address mental health concerns.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Regression Analysis: Used to predict continuous mental health scores (e.g., using linear regression).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Regular Feedback Mechanisms: Implement anonymous feedback systems to monitor employee well-being.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Impact: These interventions can lead to a healthier workforce, improved job satisfaction, and higher overall productivity.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Key Takeaways: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The tech industry is facing a growing mental health crisis that requires immediate attention.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Predictive modeling offers a powerful tool to forecast mental health trends and identify at-risk employees.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Data-driven insights can lead to actionable strategies that improve employee well-being.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Future Implications: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Encourage the integration of mental health metrics into organizational policies.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Classification Models: To categorize individuals into different mental health states (e.g., logistic regression, decision trees).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Foster a work culture that prioritizes mental health alongside productivity and innovation.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Call to Action: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Organizations must adopt evidence-based strategies to build healthier, more resilient workforces.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Collaboration across tech companies, mental health professionals, and advocacy groups is essential to creating lasting change.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Invite Questions from the audience.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Engage in a Discussion about potential solutions and how the tech industry can move forward with these insights.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Time Series Analysis: If the data spans over time, techniques like ARIMA or Prophet are used to predict future mental health trends.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