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m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20161-3344-494C-AE24-3098F798C817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EFBE8-C6DD-4FD8-9C6C-82090F001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8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023-A3C6-4453-ABDB-377E86EB4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5B8E-CC80-493A-A132-D8773A97C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3F614-A020-4B1D-AC83-EA0AC749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31F-D26E-4578-9D1E-3A8D59891822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9E634-06E6-4E81-8A19-491981B9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E1F2-5D53-4FDF-983F-FBA56C61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925F-6BEA-4923-AD0B-46FC534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0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AE7-5CB6-4C03-87A0-3E913FD5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33D8B-EA6F-493B-933F-F5FFAB4EC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289A-E4F4-4669-9BF2-5605E6B5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31F-D26E-4578-9D1E-3A8D59891822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0AC2D-C829-47B0-8711-3A18751C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57FE-8992-43F8-9A12-D8F759A7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925F-6BEA-4923-AD0B-46FC534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1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30CC2-D989-491E-B0EC-D7380545D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E3EB0-4367-4588-A3F0-2A6B9AD6A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A7371-1449-41FE-B980-A3ADAC02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31F-D26E-4578-9D1E-3A8D59891822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FEDC-25A6-42E6-8AC0-6D1D2836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FB6A-560B-47C2-BCC2-0A4BE7D7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925F-6BEA-4923-AD0B-46FC534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7CC-40F4-4371-A095-B0472686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7EDE-175E-4FA9-8E97-5D2350E6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0BB3A-38C3-49DD-9AF0-520500D9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31F-D26E-4578-9D1E-3A8D59891822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EDF23-5491-4C7C-A8F8-A3418A0D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6C08-DF00-4AF4-89E4-E51D40A4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925F-6BEA-4923-AD0B-46FC534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E63D-DA0C-4B62-A60D-69D119AF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C2A9-89CA-4AEF-A943-2028CB8F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47B9-0E1D-4E4D-B62B-5DEBD2DB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31F-D26E-4578-9D1E-3A8D59891822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5D998-9973-41CE-BE55-DFEC0157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89D04-FE3F-4145-8E40-9AF8EB00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925F-6BEA-4923-AD0B-46FC534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0CA4-05BF-4BD9-937B-DB5048FF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2936-544E-4A34-86E0-84EC8431B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949BF-6309-4F98-BAE7-0CEB65E44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D54BD-2300-41C2-A711-ABD44533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31F-D26E-4578-9D1E-3A8D59891822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26A0D-88C2-4CBB-A952-D1FF7DF7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FE72C-583F-4524-A350-F7B91214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925F-6BEA-4923-AD0B-46FC534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1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1FA5-B821-4DC3-9AC9-A1DD0347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45C3-EF41-48BE-BD00-54D5D93A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DC6F5-A4F3-47EE-AEAA-9D9A18D69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20AE-DF15-46FB-8370-D465EAD1E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09B8C-7572-4B3C-9BC8-147BFBB58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23E05-EFB6-4CF9-BDEF-15FCE320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31F-D26E-4578-9D1E-3A8D59891822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81763-BCD8-4B78-AC99-4B5E99AF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36BA3-5CA2-4796-90A1-E5AD4E96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925F-6BEA-4923-AD0B-46FC534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DACB-06C8-4037-97B0-FA9B9BDD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BCE25-3DA6-407E-963A-247FA530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31F-D26E-4578-9D1E-3A8D59891822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DAF3B-548F-42D9-B10D-32B07859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01AFD-1D63-4066-95F1-0F054283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925F-6BEA-4923-AD0B-46FC534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EB8BD-F53D-4D33-A5AA-4DFC7728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31F-D26E-4578-9D1E-3A8D59891822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E424D-4D02-420D-9A1F-4AEB531C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E0B67-9AF1-425D-84E0-93055A23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925F-6BEA-4923-AD0B-46FC534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73DF-33A0-4DB9-96B0-1FF3E267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37EF-EFB9-402C-A0BD-F7F67348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A7C13-04EC-4279-9414-3459ECF3F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510DC-A0B1-43DB-99EE-EBB7C095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31F-D26E-4578-9D1E-3A8D59891822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56AA3-9943-4EA1-980B-09AC8B54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C5D47-DEA3-4945-AD64-51E76B19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925F-6BEA-4923-AD0B-46FC534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6410-6F71-4615-840D-D9DE092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A5ED6-2717-4104-B900-7E0E4D41C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34A98-429B-4234-8F03-94545357F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01C9A-C0C4-4CA6-BCAD-1C3883A4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31F-D26E-4578-9D1E-3A8D59891822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FA671-6D2C-403F-890D-C8430E3D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99AA8-7555-453B-9092-2B03DE72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925F-6BEA-4923-AD0B-46FC534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4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AAE7E-2F97-4BEF-889C-BADBF5F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0DC96-5C31-4582-899B-B38C1AD1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DA41-6649-46E0-AA88-2A957C424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131F-D26E-4578-9D1E-3A8D59891822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4078A-C33D-4410-9BAF-75D777C04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EC9B-395B-41C5-B0BE-5B4533E83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925F-6BEA-4923-AD0B-46FC534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pm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5414-0590-4ED7-8309-49F5FF7C6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Geographical 14 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C7BC3-59E0-47AB-A9FD-AD353195C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(Unity)</a:t>
            </a:r>
          </a:p>
        </p:txBody>
      </p:sp>
    </p:spTree>
    <p:extLst>
      <p:ext uri="{BB962C8B-B14F-4D97-AF65-F5344CB8AC3E}">
        <p14:creationId xmlns:p14="http://schemas.microsoft.com/office/powerpoint/2010/main" val="417492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373B-B5C9-45AA-A0C0-0DEE047F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IEEE-14 Bus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1A2AF-E576-417A-9D37-057A15FC3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87" y="1196680"/>
            <a:ext cx="7554350" cy="5661320"/>
          </a:xfrm>
        </p:spPr>
      </p:pic>
    </p:spTree>
    <p:extLst>
      <p:ext uri="{BB962C8B-B14F-4D97-AF65-F5344CB8AC3E}">
        <p14:creationId xmlns:p14="http://schemas.microsoft.com/office/powerpoint/2010/main" val="162610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CE55D-C201-4840-BDAD-C34127C1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62" y="5745308"/>
            <a:ext cx="716836" cy="865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38D5CD-1ABF-43FC-88C5-0D0F3B5C9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69" y="1941630"/>
            <a:ext cx="716836" cy="865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0053D-65D3-45C4-B248-4F7F2C29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08" y="3370046"/>
            <a:ext cx="716836" cy="865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EA0CC0-06E5-48CB-937F-CFDC7844C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65" y="1075887"/>
            <a:ext cx="716836" cy="865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3E179-BB71-4105-89E0-5E26AEAE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702" y="3312766"/>
            <a:ext cx="716836" cy="865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67714E-578B-418F-9AD3-C2DEB29A3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55" y="1961441"/>
            <a:ext cx="716836" cy="865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ECFDD-5428-489C-A24C-79CE336F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65" y="35804"/>
            <a:ext cx="716836" cy="865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5467C-47CC-40A4-B071-95E496FF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84" y="5789711"/>
            <a:ext cx="716836" cy="865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1F127-6562-4F22-AB95-8B98D6D6C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40" y="643016"/>
            <a:ext cx="716836" cy="865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C029B6-BE52-4E9F-B843-470336D7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91" y="210145"/>
            <a:ext cx="716836" cy="865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846DF3-F81C-465E-8ABF-832B06D3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54" y="1873214"/>
            <a:ext cx="716836" cy="865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B23603-9F2B-4EB9-ACEC-D7E6A7DC1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5" y="2492688"/>
            <a:ext cx="716836" cy="865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A4DEF1-B23D-41FD-A342-F40551A9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81" y="-13010"/>
            <a:ext cx="716836" cy="865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2F4183-14B6-462E-9011-066F350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901" y="1943600"/>
            <a:ext cx="716836" cy="8657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99557A-306B-449B-BDB6-F6E6FC53D405}"/>
              </a:ext>
            </a:extLst>
          </p:cNvPr>
          <p:cNvCxnSpPr>
            <a:stCxn id="14" idx="2"/>
          </p:cNvCxnSpPr>
          <p:nvPr/>
        </p:nvCxnSpPr>
        <p:spPr>
          <a:xfrm>
            <a:off x="856403" y="3358431"/>
            <a:ext cx="1798155" cy="2819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77A9ED-0AF2-4ABF-B2AB-1B14984FD1F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79285" y="6222583"/>
            <a:ext cx="5511999" cy="3311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D456C8-5542-415B-8AC1-ED8F6EE6D49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849702" y="4178509"/>
            <a:ext cx="358418" cy="1611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0F1CFC-6235-4808-861A-773383E0BFDB}"/>
              </a:ext>
            </a:extLst>
          </p:cNvPr>
          <p:cNvCxnSpPr>
            <a:cxnSpLocks/>
            <a:stCxn id="7" idx="2"/>
            <a:endCxn id="3" idx="3"/>
          </p:cNvCxnSpPr>
          <p:nvPr/>
        </p:nvCxnSpPr>
        <p:spPr>
          <a:xfrm flipH="1">
            <a:off x="3342298" y="4178509"/>
            <a:ext cx="5865822" cy="19996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CC39A3-0B9E-4FDF-9292-AEF88029B8E1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2983880" y="4235789"/>
            <a:ext cx="431946" cy="15095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BB0752-D1C9-4157-9B4B-D0355BEC80B1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1214821" y="2925560"/>
            <a:ext cx="1842587" cy="8773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D985CA-42C2-4791-B8CA-33F8052717F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15826" y="2807373"/>
            <a:ext cx="606961" cy="562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17ECC1-62D1-4854-95CE-381884DE642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774244" y="3745638"/>
            <a:ext cx="5075458" cy="57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E7C5E5F-B141-4894-8175-5F3587427480}"/>
              </a:ext>
            </a:extLst>
          </p:cNvPr>
          <p:cNvSpPr txBox="1"/>
          <p:nvPr/>
        </p:nvSpPr>
        <p:spPr>
          <a:xfrm>
            <a:off x="442793" y="2091586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8FB360-D2DC-4F3E-9B33-6915932C836F}"/>
              </a:ext>
            </a:extLst>
          </p:cNvPr>
          <p:cNvSpPr txBox="1"/>
          <p:nvPr/>
        </p:nvSpPr>
        <p:spPr>
          <a:xfrm>
            <a:off x="2022957" y="6455341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CA6102-9F66-4122-80E2-F908BEAF5EBF}"/>
              </a:ext>
            </a:extLst>
          </p:cNvPr>
          <p:cNvSpPr txBox="1"/>
          <p:nvPr/>
        </p:nvSpPr>
        <p:spPr>
          <a:xfrm>
            <a:off x="9221061" y="6230721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0EF93D-2267-457C-BFB5-C18305DD2750}"/>
              </a:ext>
            </a:extLst>
          </p:cNvPr>
          <p:cNvSpPr txBox="1"/>
          <p:nvPr/>
        </p:nvSpPr>
        <p:spPr>
          <a:xfrm>
            <a:off x="9395979" y="4110092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022868-CF99-4F27-AFE2-4AC7C2C6756A}"/>
              </a:ext>
            </a:extLst>
          </p:cNvPr>
          <p:cNvSpPr txBox="1"/>
          <p:nvPr/>
        </p:nvSpPr>
        <p:spPr>
          <a:xfrm>
            <a:off x="3603685" y="4110092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2A4EB-98CE-4E5B-AA98-59FF2A0C843A}"/>
              </a:ext>
            </a:extLst>
          </p:cNvPr>
          <p:cNvSpPr txBox="1"/>
          <p:nvPr/>
        </p:nvSpPr>
        <p:spPr>
          <a:xfrm>
            <a:off x="4112005" y="2722507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08FBB1-B640-4B58-951B-2807E3469669}"/>
              </a:ext>
            </a:extLst>
          </p:cNvPr>
          <p:cNvSpPr txBox="1"/>
          <p:nvPr/>
        </p:nvSpPr>
        <p:spPr>
          <a:xfrm>
            <a:off x="10256657" y="2611284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8D7A74-C2A5-4B3E-B170-A1DA69ADA891}"/>
              </a:ext>
            </a:extLst>
          </p:cNvPr>
          <p:cNvSpPr txBox="1"/>
          <p:nvPr/>
        </p:nvSpPr>
        <p:spPr>
          <a:xfrm>
            <a:off x="11294342" y="1508758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1AFD5D-E834-4918-8A9F-80AC4294FDF8}"/>
              </a:ext>
            </a:extLst>
          </p:cNvPr>
          <p:cNvSpPr txBox="1"/>
          <p:nvPr/>
        </p:nvSpPr>
        <p:spPr>
          <a:xfrm>
            <a:off x="9395979" y="-11752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01D34D-7A2F-467C-A4C3-9E5AE5F58822}"/>
              </a:ext>
            </a:extLst>
          </p:cNvPr>
          <p:cNvSpPr txBox="1"/>
          <p:nvPr/>
        </p:nvSpPr>
        <p:spPr>
          <a:xfrm>
            <a:off x="6598784" y="2693360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626C1E-C07F-437A-9433-ED0370F3B97C}"/>
              </a:ext>
            </a:extLst>
          </p:cNvPr>
          <p:cNvSpPr txBox="1"/>
          <p:nvPr/>
        </p:nvSpPr>
        <p:spPr>
          <a:xfrm>
            <a:off x="5675863" y="962083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EE0A97-C25C-4F5A-B373-5E0F9783301F}"/>
              </a:ext>
            </a:extLst>
          </p:cNvPr>
          <p:cNvSpPr txBox="1"/>
          <p:nvPr/>
        </p:nvSpPr>
        <p:spPr>
          <a:xfrm>
            <a:off x="856403" y="937510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72AE83-1A2F-430A-A6DB-A0FFACDAB882}"/>
              </a:ext>
            </a:extLst>
          </p:cNvPr>
          <p:cNvSpPr txBox="1"/>
          <p:nvPr/>
        </p:nvSpPr>
        <p:spPr>
          <a:xfrm>
            <a:off x="4074073" y="-49574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338D5-8A9B-42DF-9B5C-973D76A33E0F}"/>
              </a:ext>
            </a:extLst>
          </p:cNvPr>
          <p:cNvSpPr txBox="1"/>
          <p:nvPr/>
        </p:nvSpPr>
        <p:spPr>
          <a:xfrm>
            <a:off x="7254800" y="-42584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B0CD7A-B8B7-4047-8853-4F2568487FC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566538" y="2827183"/>
            <a:ext cx="456139" cy="9184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5CE33D-3921-4EAF-A750-42C54320CFA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208120" y="937510"/>
            <a:ext cx="279818" cy="23752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7D8C1F-6D84-47D5-86EB-33D04AE04E7E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H="1" flipV="1">
            <a:off x="9872827" y="643017"/>
            <a:ext cx="331145" cy="1230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98330A-9EBF-43DF-A310-210C0D02A66A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 flipV="1">
            <a:off x="10562390" y="2306086"/>
            <a:ext cx="902511" cy="703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0BEB88E-479C-4DA0-B851-4A818CBF3F6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478927" y="1508759"/>
            <a:ext cx="883938" cy="7808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A45415-2077-49DE-9CAA-2C7E6769643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079701" y="1508759"/>
            <a:ext cx="1072054" cy="8855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CCE1853-0318-49EB-8DB7-0A67EF184A75}"/>
              </a:ext>
            </a:extLst>
          </p:cNvPr>
          <p:cNvCxnSpPr>
            <a:cxnSpLocks/>
            <a:stCxn id="4" idx="1"/>
            <a:endCxn id="11" idx="2"/>
          </p:cNvCxnSpPr>
          <p:nvPr/>
        </p:nvCxnSpPr>
        <p:spPr>
          <a:xfrm flipH="1" flipV="1">
            <a:off x="1928158" y="1508759"/>
            <a:ext cx="1736211" cy="8657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D98A016-9318-46C9-ABC1-EB82CB8D9CD7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4022787" y="901547"/>
            <a:ext cx="34096" cy="10400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8CDC38-B5D7-4DAA-B357-853879203AA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286576" y="468675"/>
            <a:ext cx="1385418" cy="6072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22DF062-2ABD-4D93-911F-5139D47C9B8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381205" y="419862"/>
            <a:ext cx="2371476" cy="122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FD6195-22EB-4D16-8884-B13F0831679A}"/>
              </a:ext>
            </a:extLst>
          </p:cNvPr>
          <p:cNvCxnSpPr>
            <a:cxnSpLocks/>
          </p:cNvCxnSpPr>
          <p:nvPr/>
        </p:nvCxnSpPr>
        <p:spPr>
          <a:xfrm flipH="1" flipV="1">
            <a:off x="7339614" y="378080"/>
            <a:ext cx="1933005" cy="1672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F0479D2-07CA-4AB3-9F70-6A76ADEDB4F5}"/>
              </a:ext>
            </a:extLst>
          </p:cNvPr>
          <p:cNvSpPr txBox="1"/>
          <p:nvPr/>
        </p:nvSpPr>
        <p:spPr>
          <a:xfrm>
            <a:off x="926612" y="471306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53AFB9-3A87-4C0C-868F-4258E9C8CEC3}"/>
              </a:ext>
            </a:extLst>
          </p:cNvPr>
          <p:cNvSpPr txBox="1"/>
          <p:nvPr/>
        </p:nvSpPr>
        <p:spPr>
          <a:xfrm>
            <a:off x="1649600" y="350822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4098A8-8F0C-439D-AB68-BDF24832C32C}"/>
              </a:ext>
            </a:extLst>
          </p:cNvPr>
          <p:cNvSpPr txBox="1"/>
          <p:nvPr/>
        </p:nvSpPr>
        <p:spPr>
          <a:xfrm>
            <a:off x="5284147" y="641350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55D3D2-8AF9-4AE5-BF55-46D2C04DAAC8}"/>
              </a:ext>
            </a:extLst>
          </p:cNvPr>
          <p:cNvSpPr txBox="1"/>
          <p:nvPr/>
        </p:nvSpPr>
        <p:spPr>
          <a:xfrm>
            <a:off x="5991305" y="523560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E6D363-A0AE-4E6D-8D54-DAB4DD7D4D55}"/>
              </a:ext>
            </a:extLst>
          </p:cNvPr>
          <p:cNvSpPr txBox="1"/>
          <p:nvPr/>
        </p:nvSpPr>
        <p:spPr>
          <a:xfrm>
            <a:off x="3222780" y="481572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4D26F46-1E5C-4C56-B588-525358018ED0}"/>
              </a:ext>
            </a:extLst>
          </p:cNvPr>
          <p:cNvSpPr txBox="1"/>
          <p:nvPr/>
        </p:nvSpPr>
        <p:spPr>
          <a:xfrm>
            <a:off x="8956382" y="494310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37D219-D5DC-4B55-B317-147E90142FFE}"/>
              </a:ext>
            </a:extLst>
          </p:cNvPr>
          <p:cNvSpPr txBox="1"/>
          <p:nvPr/>
        </p:nvSpPr>
        <p:spPr>
          <a:xfrm>
            <a:off x="5592389" y="338587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647D61-610C-4CDB-B3CC-726C82643AE1}"/>
              </a:ext>
            </a:extLst>
          </p:cNvPr>
          <p:cNvSpPr txBox="1"/>
          <p:nvPr/>
        </p:nvSpPr>
        <p:spPr>
          <a:xfrm>
            <a:off x="9761135" y="318841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42091B-D7D7-418A-910D-8A012802AA33}"/>
              </a:ext>
            </a:extLst>
          </p:cNvPr>
          <p:cNvSpPr txBox="1"/>
          <p:nvPr/>
        </p:nvSpPr>
        <p:spPr>
          <a:xfrm>
            <a:off x="8605622" y="162340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9FD1D6-3783-4E7F-A436-3F186B48C78F}"/>
              </a:ext>
            </a:extLst>
          </p:cNvPr>
          <p:cNvSpPr txBox="1"/>
          <p:nvPr/>
        </p:nvSpPr>
        <p:spPr>
          <a:xfrm>
            <a:off x="2907460" y="279010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7981ED-0CB3-41EE-AA76-FE7B0CD05F8D}"/>
              </a:ext>
            </a:extLst>
          </p:cNvPr>
          <p:cNvSpPr txBox="1"/>
          <p:nvPr/>
        </p:nvSpPr>
        <p:spPr>
          <a:xfrm>
            <a:off x="4272495" y="145692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A82268-F4F3-4CAC-8A54-12C719B6D18D}"/>
              </a:ext>
            </a:extLst>
          </p:cNvPr>
          <p:cNvSpPr txBox="1"/>
          <p:nvPr/>
        </p:nvSpPr>
        <p:spPr>
          <a:xfrm>
            <a:off x="1910667" y="182101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A20449-9BCF-4300-876A-EECF1678FD34}"/>
              </a:ext>
            </a:extLst>
          </p:cNvPr>
          <p:cNvSpPr txBox="1"/>
          <p:nvPr/>
        </p:nvSpPr>
        <p:spPr>
          <a:xfrm>
            <a:off x="3170514" y="107588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37A3E5-17B6-4F94-9433-C68E9256DCC2}"/>
              </a:ext>
            </a:extLst>
          </p:cNvPr>
          <p:cNvSpPr txBox="1"/>
          <p:nvPr/>
        </p:nvSpPr>
        <p:spPr>
          <a:xfrm>
            <a:off x="10572099" y="190742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652F3B7-2232-4E4B-AD15-DD3DCD9CC7D1}"/>
              </a:ext>
            </a:extLst>
          </p:cNvPr>
          <p:cNvSpPr txBox="1"/>
          <p:nvPr/>
        </p:nvSpPr>
        <p:spPr>
          <a:xfrm>
            <a:off x="10071062" y="94631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A3B9229-3DE7-48C3-85F0-22C98AB4CCF6}"/>
              </a:ext>
            </a:extLst>
          </p:cNvPr>
          <p:cNvSpPr txBox="1"/>
          <p:nvPr/>
        </p:nvSpPr>
        <p:spPr>
          <a:xfrm>
            <a:off x="8066919" y="13834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514C46-6FD3-4E46-8D04-93D096010B33}"/>
              </a:ext>
            </a:extLst>
          </p:cNvPr>
          <p:cNvSpPr txBox="1"/>
          <p:nvPr/>
        </p:nvSpPr>
        <p:spPr>
          <a:xfrm>
            <a:off x="5898422" y="192764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18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071E48-087E-4F32-B1CC-1C36B5A546B7}"/>
              </a:ext>
            </a:extLst>
          </p:cNvPr>
          <p:cNvCxnSpPr>
            <a:cxnSpLocks/>
            <a:stCxn id="8" idx="0"/>
            <a:endCxn id="12" idx="1"/>
          </p:cNvCxnSpPr>
          <p:nvPr/>
        </p:nvCxnSpPr>
        <p:spPr>
          <a:xfrm flipV="1">
            <a:off x="7510173" y="643017"/>
            <a:ext cx="1645818" cy="1318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C8F4569-BE82-4E23-954E-5AFC6ED39209}"/>
              </a:ext>
            </a:extLst>
          </p:cNvPr>
          <p:cNvSpPr txBox="1"/>
          <p:nvPr/>
        </p:nvSpPr>
        <p:spPr>
          <a:xfrm>
            <a:off x="7478885" y="111756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37CF84-CF91-4921-BC42-F863AB58B7A9}"/>
              </a:ext>
            </a:extLst>
          </p:cNvPr>
          <p:cNvSpPr txBox="1"/>
          <p:nvPr/>
        </p:nvSpPr>
        <p:spPr>
          <a:xfrm>
            <a:off x="2241699" y="43614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19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80FBF8B-A5EE-41A4-A52F-128A2CC796AD}"/>
              </a:ext>
            </a:extLst>
          </p:cNvPr>
          <p:cNvSpPr txBox="1"/>
          <p:nvPr/>
        </p:nvSpPr>
        <p:spPr>
          <a:xfrm>
            <a:off x="5137177" y="40182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20</a:t>
            </a:r>
          </a:p>
        </p:txBody>
      </p:sp>
    </p:spTree>
    <p:extLst>
      <p:ext uri="{BB962C8B-B14F-4D97-AF65-F5344CB8AC3E}">
        <p14:creationId xmlns:p14="http://schemas.microsoft.com/office/powerpoint/2010/main" val="336127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CE55D-C201-4840-BDAD-C34127C1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31" y="5998033"/>
            <a:ext cx="716836" cy="865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38D5CD-1ABF-43FC-88C5-0D0F3B5C9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31" y="2648293"/>
            <a:ext cx="716836" cy="865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0053D-65D3-45C4-B248-4F7F2C29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56" y="3824425"/>
            <a:ext cx="716836" cy="865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EA0CC0-06E5-48CB-937F-CFDC7844C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74" y="1938722"/>
            <a:ext cx="716836" cy="865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3E179-BB71-4105-89E0-5E26AEAE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925" y="3660176"/>
            <a:ext cx="716836" cy="865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67714E-578B-418F-9AD3-C2DEB29A3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18" y="1254032"/>
            <a:ext cx="716836" cy="865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ECFDD-5428-489C-A24C-79CE336F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28" y="-14068"/>
            <a:ext cx="716836" cy="865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5467C-47CC-40A4-B071-95E496FF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62" y="5155281"/>
            <a:ext cx="716836" cy="865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1F127-6562-4F22-AB95-8B98D6D6C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27" y="284692"/>
            <a:ext cx="716836" cy="865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C029B6-BE52-4E9F-B843-470336D7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083" y="2563367"/>
            <a:ext cx="716836" cy="865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846DF3-F81C-465E-8ABF-832B06D3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14" y="3689083"/>
            <a:ext cx="716836" cy="865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B23603-9F2B-4EB9-ACEC-D7E6A7DC1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65" y="4993171"/>
            <a:ext cx="716836" cy="865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A4DEF1-B23D-41FD-A342-F40551A9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23" y="513463"/>
            <a:ext cx="716836" cy="865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2F4183-14B6-462E-9011-066F350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083" y="3720318"/>
            <a:ext cx="716836" cy="86574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E7C5E5F-B141-4894-8175-5F3587427480}"/>
              </a:ext>
            </a:extLst>
          </p:cNvPr>
          <p:cNvSpPr txBox="1"/>
          <p:nvPr/>
        </p:nvSpPr>
        <p:spPr>
          <a:xfrm>
            <a:off x="1674770" y="4743974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8FB360-D2DC-4F3E-9B33-6915932C836F}"/>
              </a:ext>
            </a:extLst>
          </p:cNvPr>
          <p:cNvSpPr txBox="1"/>
          <p:nvPr/>
        </p:nvSpPr>
        <p:spPr>
          <a:xfrm>
            <a:off x="3467658" y="6516645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CA6102-9F66-4122-80E2-F908BEAF5EBF}"/>
              </a:ext>
            </a:extLst>
          </p:cNvPr>
          <p:cNvSpPr txBox="1"/>
          <p:nvPr/>
        </p:nvSpPr>
        <p:spPr>
          <a:xfrm>
            <a:off x="7489626" y="6051831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0EF93D-2267-457C-BFB5-C18305DD2750}"/>
              </a:ext>
            </a:extLst>
          </p:cNvPr>
          <p:cNvSpPr txBox="1"/>
          <p:nvPr/>
        </p:nvSpPr>
        <p:spPr>
          <a:xfrm>
            <a:off x="6106102" y="3377044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022868-CF99-4F27-AFE2-4AC7C2C6756A}"/>
              </a:ext>
            </a:extLst>
          </p:cNvPr>
          <p:cNvSpPr txBox="1"/>
          <p:nvPr/>
        </p:nvSpPr>
        <p:spPr>
          <a:xfrm>
            <a:off x="2807147" y="3843307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2A4EB-98CE-4E5B-AA98-59FF2A0C843A}"/>
              </a:ext>
            </a:extLst>
          </p:cNvPr>
          <p:cNvSpPr txBox="1"/>
          <p:nvPr/>
        </p:nvSpPr>
        <p:spPr>
          <a:xfrm>
            <a:off x="3729904" y="2688714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08FBB1-B640-4B58-951B-2807E3469669}"/>
              </a:ext>
            </a:extLst>
          </p:cNvPr>
          <p:cNvSpPr txBox="1"/>
          <p:nvPr/>
        </p:nvSpPr>
        <p:spPr>
          <a:xfrm>
            <a:off x="7973098" y="3723715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8D7A74-C2A5-4B3E-B170-A1DA69ADA891}"/>
              </a:ext>
            </a:extLst>
          </p:cNvPr>
          <p:cNvSpPr txBox="1"/>
          <p:nvPr/>
        </p:nvSpPr>
        <p:spPr>
          <a:xfrm>
            <a:off x="9318989" y="4510931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1AFD5D-E834-4918-8A9F-80AC4294FDF8}"/>
              </a:ext>
            </a:extLst>
          </p:cNvPr>
          <p:cNvSpPr txBox="1"/>
          <p:nvPr/>
        </p:nvSpPr>
        <p:spPr>
          <a:xfrm>
            <a:off x="8692953" y="2912651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01D34D-7A2F-467C-A4C3-9E5AE5F58822}"/>
              </a:ext>
            </a:extLst>
          </p:cNvPr>
          <p:cNvSpPr txBox="1"/>
          <p:nvPr/>
        </p:nvSpPr>
        <p:spPr>
          <a:xfrm>
            <a:off x="7973098" y="1473820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626C1E-C07F-437A-9433-ED0370F3B97C}"/>
              </a:ext>
            </a:extLst>
          </p:cNvPr>
          <p:cNvSpPr txBox="1"/>
          <p:nvPr/>
        </p:nvSpPr>
        <p:spPr>
          <a:xfrm>
            <a:off x="5961393" y="1631218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EE0A97-C25C-4F5A-B373-5E0F9783301F}"/>
              </a:ext>
            </a:extLst>
          </p:cNvPr>
          <p:cNvSpPr txBox="1"/>
          <p:nvPr/>
        </p:nvSpPr>
        <p:spPr>
          <a:xfrm>
            <a:off x="3504626" y="30369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72AE83-1A2F-430A-A6DB-A0FFACDAB882}"/>
              </a:ext>
            </a:extLst>
          </p:cNvPr>
          <p:cNvSpPr txBox="1"/>
          <p:nvPr/>
        </p:nvSpPr>
        <p:spPr>
          <a:xfrm>
            <a:off x="6072083" y="9363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338D5-8A9B-42DF-9B5C-973D76A33E0F}"/>
              </a:ext>
            </a:extLst>
          </p:cNvPr>
          <p:cNvSpPr txBox="1"/>
          <p:nvPr/>
        </p:nvSpPr>
        <p:spPr>
          <a:xfrm>
            <a:off x="8819618" y="357835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0479D2-07CA-4AB3-9F70-6A76ADEDB4F5}"/>
              </a:ext>
            </a:extLst>
          </p:cNvPr>
          <p:cNvSpPr txBox="1"/>
          <p:nvPr/>
        </p:nvSpPr>
        <p:spPr>
          <a:xfrm>
            <a:off x="2229889" y="623649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53AFB9-3A87-4C0C-868F-4258E9C8CEC3}"/>
              </a:ext>
            </a:extLst>
          </p:cNvPr>
          <p:cNvSpPr txBox="1"/>
          <p:nvPr/>
        </p:nvSpPr>
        <p:spPr>
          <a:xfrm>
            <a:off x="2487790" y="458550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4098A8-8F0C-439D-AB68-BDF24832C32C}"/>
              </a:ext>
            </a:extLst>
          </p:cNvPr>
          <p:cNvSpPr txBox="1"/>
          <p:nvPr/>
        </p:nvSpPr>
        <p:spPr>
          <a:xfrm>
            <a:off x="5749910" y="61069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55D3D2-8AF9-4AE5-BF55-46D2C04DAAC8}"/>
              </a:ext>
            </a:extLst>
          </p:cNvPr>
          <p:cNvSpPr txBox="1"/>
          <p:nvPr/>
        </p:nvSpPr>
        <p:spPr>
          <a:xfrm>
            <a:off x="5923709" y="524137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E6D363-A0AE-4E6D-8D54-DAB4DD7D4D55}"/>
              </a:ext>
            </a:extLst>
          </p:cNvPr>
          <p:cNvSpPr txBox="1"/>
          <p:nvPr/>
        </p:nvSpPr>
        <p:spPr>
          <a:xfrm>
            <a:off x="4354890" y="485649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4D26F46-1E5C-4C56-B588-525358018ED0}"/>
              </a:ext>
            </a:extLst>
          </p:cNvPr>
          <p:cNvSpPr txBox="1"/>
          <p:nvPr/>
        </p:nvSpPr>
        <p:spPr>
          <a:xfrm>
            <a:off x="7180801" y="461432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37D219-D5DC-4B55-B317-147E90142FFE}"/>
              </a:ext>
            </a:extLst>
          </p:cNvPr>
          <p:cNvSpPr txBox="1"/>
          <p:nvPr/>
        </p:nvSpPr>
        <p:spPr>
          <a:xfrm>
            <a:off x="4623718" y="393728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647D61-610C-4CDB-B3CC-726C82643AE1}"/>
              </a:ext>
            </a:extLst>
          </p:cNvPr>
          <p:cNvSpPr txBox="1"/>
          <p:nvPr/>
        </p:nvSpPr>
        <p:spPr>
          <a:xfrm>
            <a:off x="6742652" y="387660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42091B-D7D7-418A-910D-8A012802AA33}"/>
              </a:ext>
            </a:extLst>
          </p:cNvPr>
          <p:cNvSpPr txBox="1"/>
          <p:nvPr/>
        </p:nvSpPr>
        <p:spPr>
          <a:xfrm>
            <a:off x="6833344" y="31927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9FD1D6-3783-4E7F-A436-3F186B48C78F}"/>
              </a:ext>
            </a:extLst>
          </p:cNvPr>
          <p:cNvSpPr txBox="1"/>
          <p:nvPr/>
        </p:nvSpPr>
        <p:spPr>
          <a:xfrm>
            <a:off x="3399350" y="340053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7981ED-0CB3-41EE-AA76-FE7B0CD05F8D}"/>
              </a:ext>
            </a:extLst>
          </p:cNvPr>
          <p:cNvSpPr txBox="1"/>
          <p:nvPr/>
        </p:nvSpPr>
        <p:spPr>
          <a:xfrm>
            <a:off x="5159431" y="299596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A82268-F4F3-4CAC-8A54-12C719B6D18D}"/>
              </a:ext>
            </a:extLst>
          </p:cNvPr>
          <p:cNvSpPr txBox="1"/>
          <p:nvPr/>
        </p:nvSpPr>
        <p:spPr>
          <a:xfrm>
            <a:off x="3125209" y="182445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A20449-9BCF-4300-876A-EECF1678FD34}"/>
              </a:ext>
            </a:extLst>
          </p:cNvPr>
          <p:cNvSpPr txBox="1"/>
          <p:nvPr/>
        </p:nvSpPr>
        <p:spPr>
          <a:xfrm>
            <a:off x="4692591" y="143363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37A3E5-17B6-4F94-9433-C68E9256DCC2}"/>
              </a:ext>
            </a:extLst>
          </p:cNvPr>
          <p:cNvSpPr txBox="1"/>
          <p:nvPr/>
        </p:nvSpPr>
        <p:spPr>
          <a:xfrm>
            <a:off x="8248351" y="429681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652F3B7-2232-4E4B-AD15-DD3DCD9CC7D1}"/>
              </a:ext>
            </a:extLst>
          </p:cNvPr>
          <p:cNvSpPr txBox="1"/>
          <p:nvPr/>
        </p:nvSpPr>
        <p:spPr>
          <a:xfrm>
            <a:off x="8155417" y="337144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A3B9229-3DE7-48C3-85F0-22C98AB4CCF6}"/>
              </a:ext>
            </a:extLst>
          </p:cNvPr>
          <p:cNvSpPr txBox="1"/>
          <p:nvPr/>
        </p:nvSpPr>
        <p:spPr>
          <a:xfrm>
            <a:off x="8949490" y="200709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514C46-6FD3-4E46-8D04-93D096010B33}"/>
              </a:ext>
            </a:extLst>
          </p:cNvPr>
          <p:cNvSpPr txBox="1"/>
          <p:nvPr/>
        </p:nvSpPr>
        <p:spPr>
          <a:xfrm>
            <a:off x="6569086" y="183835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8F4569-BE82-4E23-954E-5AFC6ED39209}"/>
              </a:ext>
            </a:extLst>
          </p:cNvPr>
          <p:cNvSpPr txBox="1"/>
          <p:nvPr/>
        </p:nvSpPr>
        <p:spPr>
          <a:xfrm>
            <a:off x="7313798" y="225088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37CF84-CF91-4921-BC42-F863AB58B7A9}"/>
              </a:ext>
            </a:extLst>
          </p:cNvPr>
          <p:cNvSpPr txBox="1"/>
          <p:nvPr/>
        </p:nvSpPr>
        <p:spPr>
          <a:xfrm>
            <a:off x="4479202" y="30103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19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80FBF8B-A5EE-41A4-A52F-128A2CC796AD}"/>
              </a:ext>
            </a:extLst>
          </p:cNvPr>
          <p:cNvSpPr txBox="1"/>
          <p:nvPr/>
        </p:nvSpPr>
        <p:spPr>
          <a:xfrm>
            <a:off x="6853435" y="40760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20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2C8523A9-6BAE-42A6-8D02-480D754FF0D6}"/>
              </a:ext>
            </a:extLst>
          </p:cNvPr>
          <p:cNvSpPr/>
          <p:nvPr/>
        </p:nvSpPr>
        <p:spPr>
          <a:xfrm>
            <a:off x="5662624" y="1123339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E833C97E-4B26-4950-864E-6C732629FDAC}"/>
              </a:ext>
            </a:extLst>
          </p:cNvPr>
          <p:cNvSpPr/>
          <p:nvPr/>
        </p:nvSpPr>
        <p:spPr>
          <a:xfrm>
            <a:off x="5482951" y="1578244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6E680ECF-A1D7-4102-AC9C-89B7DD7C7174}"/>
              </a:ext>
            </a:extLst>
          </p:cNvPr>
          <p:cNvSpPr/>
          <p:nvPr/>
        </p:nvSpPr>
        <p:spPr>
          <a:xfrm>
            <a:off x="5270939" y="2003222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378EBCBE-216B-4350-A886-8E0B8EF11E72}"/>
              </a:ext>
            </a:extLst>
          </p:cNvPr>
          <p:cNvSpPr/>
          <p:nvPr/>
        </p:nvSpPr>
        <p:spPr>
          <a:xfrm>
            <a:off x="4931777" y="244377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27C01503-DD00-49D2-8A86-3D31D2931219}"/>
              </a:ext>
            </a:extLst>
          </p:cNvPr>
          <p:cNvSpPr/>
          <p:nvPr/>
        </p:nvSpPr>
        <p:spPr>
          <a:xfrm rot="16997073">
            <a:off x="2968646" y="605218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56BCACA8-F3C4-44B9-80F1-9315E341CD2D}"/>
              </a:ext>
            </a:extLst>
          </p:cNvPr>
          <p:cNvSpPr/>
          <p:nvPr/>
        </p:nvSpPr>
        <p:spPr>
          <a:xfrm rot="16997073">
            <a:off x="3517928" y="627766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1390A4C0-31CF-4196-8BCA-C0AC52D4193D}"/>
              </a:ext>
            </a:extLst>
          </p:cNvPr>
          <p:cNvSpPr/>
          <p:nvPr/>
        </p:nvSpPr>
        <p:spPr>
          <a:xfrm>
            <a:off x="3074335" y="491468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D249E5-0D56-450D-8C0C-FDAC8FED23E9}"/>
              </a:ext>
            </a:extLst>
          </p:cNvPr>
          <p:cNvSpPr/>
          <p:nvPr/>
        </p:nvSpPr>
        <p:spPr>
          <a:xfrm>
            <a:off x="5341096" y="6559963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83E8790F-48F5-4307-BB0F-84FD9A83FBD2}"/>
              </a:ext>
            </a:extLst>
          </p:cNvPr>
          <p:cNvSpPr/>
          <p:nvPr/>
        </p:nvSpPr>
        <p:spPr>
          <a:xfrm>
            <a:off x="6189558" y="639999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1B60B490-C0FF-46D2-93A7-3C26434BDF22}"/>
              </a:ext>
            </a:extLst>
          </p:cNvPr>
          <p:cNvSpPr/>
          <p:nvPr/>
        </p:nvSpPr>
        <p:spPr>
          <a:xfrm>
            <a:off x="6841793" y="6150401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7A5C0391-64B3-495F-AF34-368378AE999A}"/>
              </a:ext>
            </a:extLst>
          </p:cNvPr>
          <p:cNvSpPr/>
          <p:nvPr/>
        </p:nvSpPr>
        <p:spPr>
          <a:xfrm>
            <a:off x="5191315" y="608833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771B4B51-C8F2-4B13-93E2-F5FF2E83D62B}"/>
              </a:ext>
            </a:extLst>
          </p:cNvPr>
          <p:cNvSpPr/>
          <p:nvPr/>
        </p:nvSpPr>
        <p:spPr>
          <a:xfrm>
            <a:off x="5531676" y="5615697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F61AA1E3-67EB-4F06-B7AE-B8CD71EEC8F8}"/>
              </a:ext>
            </a:extLst>
          </p:cNvPr>
          <p:cNvSpPr/>
          <p:nvPr/>
        </p:nvSpPr>
        <p:spPr>
          <a:xfrm rot="2564151">
            <a:off x="5823457" y="5172018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86B37AB8-A548-4FFD-8B9F-DE1C7327F4BE}"/>
              </a:ext>
            </a:extLst>
          </p:cNvPr>
          <p:cNvSpPr/>
          <p:nvPr/>
        </p:nvSpPr>
        <p:spPr>
          <a:xfrm rot="2564151">
            <a:off x="6143031" y="474424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02F7602E-550B-4A75-AC20-A633816B082A}"/>
              </a:ext>
            </a:extLst>
          </p:cNvPr>
          <p:cNvSpPr/>
          <p:nvPr/>
        </p:nvSpPr>
        <p:spPr>
          <a:xfrm rot="16997073">
            <a:off x="4292432" y="5580867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AC770788-3DBB-45AC-8A4C-44740D7521AF}"/>
              </a:ext>
            </a:extLst>
          </p:cNvPr>
          <p:cNvSpPr/>
          <p:nvPr/>
        </p:nvSpPr>
        <p:spPr>
          <a:xfrm rot="16997073">
            <a:off x="4044002" y="502721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D06B3B2C-3C07-45D3-BEAA-BE9E7A96B47F}"/>
              </a:ext>
            </a:extLst>
          </p:cNvPr>
          <p:cNvSpPr/>
          <p:nvPr/>
        </p:nvSpPr>
        <p:spPr>
          <a:xfrm rot="16997073">
            <a:off x="7066624" y="473438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99D1C5D1-63B3-4178-B22D-AEB123A63A08}"/>
              </a:ext>
            </a:extLst>
          </p:cNvPr>
          <p:cNvSpPr/>
          <p:nvPr/>
        </p:nvSpPr>
        <p:spPr>
          <a:xfrm>
            <a:off x="4634252" y="4351158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523D851C-FB4D-457F-98D7-F810586A3B16}"/>
              </a:ext>
            </a:extLst>
          </p:cNvPr>
          <p:cNvSpPr/>
          <p:nvPr/>
        </p:nvSpPr>
        <p:spPr>
          <a:xfrm>
            <a:off x="5387959" y="429681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D08EFE48-7A19-485F-82FC-CA4D279D1627}"/>
              </a:ext>
            </a:extLst>
          </p:cNvPr>
          <p:cNvSpPr/>
          <p:nvPr/>
        </p:nvSpPr>
        <p:spPr>
          <a:xfrm>
            <a:off x="7032373" y="212858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CBB50F41-1353-4245-9953-2A88B3696BDC}"/>
              </a:ext>
            </a:extLst>
          </p:cNvPr>
          <p:cNvSpPr/>
          <p:nvPr/>
        </p:nvSpPr>
        <p:spPr>
          <a:xfrm>
            <a:off x="7165285" y="357570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004BBD8A-86A8-45F2-AF7B-BEFBF5755F2E}"/>
              </a:ext>
            </a:extLst>
          </p:cNvPr>
          <p:cNvSpPr/>
          <p:nvPr/>
        </p:nvSpPr>
        <p:spPr>
          <a:xfrm>
            <a:off x="4219436" y="374710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BBB2E6E9-99B4-4C57-8CAD-CA5B1788E491}"/>
              </a:ext>
            </a:extLst>
          </p:cNvPr>
          <p:cNvSpPr/>
          <p:nvPr/>
        </p:nvSpPr>
        <p:spPr>
          <a:xfrm>
            <a:off x="5446584" y="2746863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18A8836C-1241-469C-94AC-9CFC8AC9721F}"/>
              </a:ext>
            </a:extLst>
          </p:cNvPr>
          <p:cNvSpPr/>
          <p:nvPr/>
        </p:nvSpPr>
        <p:spPr>
          <a:xfrm>
            <a:off x="3638535" y="1364899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323402EA-A885-4D88-B120-FDA6274A6848}"/>
              </a:ext>
            </a:extLst>
          </p:cNvPr>
          <p:cNvSpPr/>
          <p:nvPr/>
        </p:nvSpPr>
        <p:spPr>
          <a:xfrm>
            <a:off x="3871283" y="1806645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FE6165C4-498F-447C-A3F9-8881945C95C4}"/>
              </a:ext>
            </a:extLst>
          </p:cNvPr>
          <p:cNvSpPr/>
          <p:nvPr/>
        </p:nvSpPr>
        <p:spPr>
          <a:xfrm>
            <a:off x="4133926" y="2229644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FCAC0C6A-D7A3-430A-BAD8-B95254774311}"/>
              </a:ext>
            </a:extLst>
          </p:cNvPr>
          <p:cNvSpPr/>
          <p:nvPr/>
        </p:nvSpPr>
        <p:spPr>
          <a:xfrm>
            <a:off x="8512923" y="2410025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A688A94-E79B-4BA6-B6F6-C241B1777C59}"/>
              </a:ext>
            </a:extLst>
          </p:cNvPr>
          <p:cNvSpPr/>
          <p:nvPr/>
        </p:nvSpPr>
        <p:spPr>
          <a:xfrm>
            <a:off x="8872083" y="184343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BBDE4CBD-8C18-40F7-B3AB-CA5F094FEC70}"/>
              </a:ext>
            </a:extLst>
          </p:cNvPr>
          <p:cNvSpPr/>
          <p:nvPr/>
        </p:nvSpPr>
        <p:spPr>
          <a:xfrm>
            <a:off x="8068374" y="2279859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32E38934-247D-473E-A209-489291EAB7FA}"/>
              </a:ext>
            </a:extLst>
          </p:cNvPr>
          <p:cNvSpPr/>
          <p:nvPr/>
        </p:nvSpPr>
        <p:spPr>
          <a:xfrm>
            <a:off x="4887684" y="708825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DCE1C5EA-F8B1-492D-9362-127C6DFE6639}"/>
              </a:ext>
            </a:extLst>
          </p:cNvPr>
          <p:cNvSpPr/>
          <p:nvPr/>
        </p:nvSpPr>
        <p:spPr>
          <a:xfrm>
            <a:off x="6722471" y="734919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76EBF0CD-2BA7-4CBF-9958-900DC7E22CFC}"/>
              </a:ext>
            </a:extLst>
          </p:cNvPr>
          <p:cNvSpPr/>
          <p:nvPr/>
        </p:nvSpPr>
        <p:spPr>
          <a:xfrm>
            <a:off x="7543686" y="817991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D4EF4B1-BE43-4812-873B-C24D6E2C5C92}"/>
              </a:ext>
            </a:extLst>
          </p:cNvPr>
          <p:cNvSpPr/>
          <p:nvPr/>
        </p:nvSpPr>
        <p:spPr>
          <a:xfrm>
            <a:off x="2602523" y="5809957"/>
            <a:ext cx="1645920" cy="759655"/>
          </a:xfrm>
          <a:custGeom>
            <a:avLst/>
            <a:gdLst>
              <a:gd name="connsiteX0" fmla="*/ 0 w 1645920"/>
              <a:gd name="connsiteY0" fmla="*/ 0 h 759655"/>
              <a:gd name="connsiteX1" fmla="*/ 464234 w 1645920"/>
              <a:gd name="connsiteY1" fmla="*/ 309489 h 759655"/>
              <a:gd name="connsiteX2" fmla="*/ 464234 w 1645920"/>
              <a:gd name="connsiteY2" fmla="*/ 309489 h 759655"/>
              <a:gd name="connsiteX3" fmla="*/ 1055077 w 1645920"/>
              <a:gd name="connsiteY3" fmla="*/ 548640 h 759655"/>
              <a:gd name="connsiteX4" fmla="*/ 1645920 w 1645920"/>
              <a:gd name="connsiteY4" fmla="*/ 759655 h 75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920" h="759655">
                <a:moveTo>
                  <a:pt x="0" y="0"/>
                </a:moveTo>
                <a:lnTo>
                  <a:pt x="464234" y="309489"/>
                </a:lnTo>
                <a:lnTo>
                  <a:pt x="464234" y="309489"/>
                </a:lnTo>
                <a:cubicBezTo>
                  <a:pt x="562708" y="349347"/>
                  <a:pt x="858129" y="473612"/>
                  <a:pt x="1055077" y="548640"/>
                </a:cubicBezTo>
                <a:cubicBezTo>
                  <a:pt x="1252025" y="623668"/>
                  <a:pt x="1448972" y="691661"/>
                  <a:pt x="1645920" y="759655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F381D12-63AB-46D8-92BD-232636D590C9}"/>
              </a:ext>
            </a:extLst>
          </p:cNvPr>
          <p:cNvSpPr/>
          <p:nvPr/>
        </p:nvSpPr>
        <p:spPr>
          <a:xfrm>
            <a:off x="4726745" y="5824025"/>
            <a:ext cx="2785403" cy="858129"/>
          </a:xfrm>
          <a:custGeom>
            <a:avLst/>
            <a:gdLst>
              <a:gd name="connsiteX0" fmla="*/ 0 w 2785403"/>
              <a:gd name="connsiteY0" fmla="*/ 858129 h 858129"/>
              <a:gd name="connsiteX1" fmla="*/ 745587 w 2785403"/>
              <a:gd name="connsiteY1" fmla="*/ 844061 h 858129"/>
              <a:gd name="connsiteX2" fmla="*/ 745587 w 2785403"/>
              <a:gd name="connsiteY2" fmla="*/ 844061 h 858129"/>
              <a:gd name="connsiteX3" fmla="*/ 1603717 w 2785403"/>
              <a:gd name="connsiteY3" fmla="*/ 661181 h 858129"/>
              <a:gd name="connsiteX4" fmla="*/ 2208627 w 2785403"/>
              <a:gd name="connsiteY4" fmla="*/ 422030 h 858129"/>
              <a:gd name="connsiteX5" fmla="*/ 2785403 w 2785403"/>
              <a:gd name="connsiteY5" fmla="*/ 0 h 858129"/>
              <a:gd name="connsiteX6" fmla="*/ 2785403 w 2785403"/>
              <a:gd name="connsiteY6" fmla="*/ 0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5403" h="858129">
                <a:moveTo>
                  <a:pt x="0" y="858129"/>
                </a:moveTo>
                <a:lnTo>
                  <a:pt x="745587" y="844061"/>
                </a:lnTo>
                <a:lnTo>
                  <a:pt x="745587" y="844061"/>
                </a:lnTo>
                <a:cubicBezTo>
                  <a:pt x="888609" y="813581"/>
                  <a:pt x="1359877" y="731519"/>
                  <a:pt x="1603717" y="661181"/>
                </a:cubicBezTo>
                <a:cubicBezTo>
                  <a:pt x="1847557" y="590843"/>
                  <a:pt x="2011679" y="532227"/>
                  <a:pt x="2208627" y="422030"/>
                </a:cubicBezTo>
                <a:cubicBezTo>
                  <a:pt x="2405575" y="311833"/>
                  <a:pt x="2785403" y="0"/>
                  <a:pt x="2785403" y="0"/>
                </a:cubicBezTo>
                <a:lnTo>
                  <a:pt x="2785403" y="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6343B401-5F30-4CFA-ADEE-B5674623638C}"/>
              </a:ext>
            </a:extLst>
          </p:cNvPr>
          <p:cNvSpPr/>
          <p:nvPr/>
        </p:nvSpPr>
        <p:spPr>
          <a:xfrm>
            <a:off x="4628271" y="4318782"/>
            <a:ext cx="1842867" cy="2180492"/>
          </a:xfrm>
          <a:custGeom>
            <a:avLst/>
            <a:gdLst>
              <a:gd name="connsiteX0" fmla="*/ 0 w 1842867"/>
              <a:gd name="connsiteY0" fmla="*/ 2180492 h 2180492"/>
              <a:gd name="connsiteX1" fmla="*/ 647114 w 1842867"/>
              <a:gd name="connsiteY1" fmla="*/ 1885070 h 2180492"/>
              <a:gd name="connsiteX2" fmla="*/ 647114 w 1842867"/>
              <a:gd name="connsiteY2" fmla="*/ 1885070 h 2180492"/>
              <a:gd name="connsiteX3" fmla="*/ 998806 w 1842867"/>
              <a:gd name="connsiteY3" fmla="*/ 1420836 h 2180492"/>
              <a:gd name="connsiteX4" fmla="*/ 1280160 w 1842867"/>
              <a:gd name="connsiteY4" fmla="*/ 928467 h 2180492"/>
              <a:gd name="connsiteX5" fmla="*/ 1645920 w 1842867"/>
              <a:gd name="connsiteY5" fmla="*/ 506436 h 2180492"/>
              <a:gd name="connsiteX6" fmla="*/ 1842867 w 1842867"/>
              <a:gd name="connsiteY6" fmla="*/ 0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2867" h="2180492">
                <a:moveTo>
                  <a:pt x="0" y="2180492"/>
                </a:moveTo>
                <a:lnTo>
                  <a:pt x="647114" y="1885070"/>
                </a:lnTo>
                <a:lnTo>
                  <a:pt x="647114" y="1885070"/>
                </a:lnTo>
                <a:cubicBezTo>
                  <a:pt x="705729" y="1807698"/>
                  <a:pt x="893298" y="1580270"/>
                  <a:pt x="998806" y="1420836"/>
                </a:cubicBezTo>
                <a:cubicBezTo>
                  <a:pt x="1104314" y="1261402"/>
                  <a:pt x="1172308" y="1080867"/>
                  <a:pt x="1280160" y="928467"/>
                </a:cubicBezTo>
                <a:cubicBezTo>
                  <a:pt x="1388012" y="776067"/>
                  <a:pt x="1552136" y="661180"/>
                  <a:pt x="1645920" y="506436"/>
                </a:cubicBezTo>
                <a:cubicBezTo>
                  <a:pt x="1739704" y="351692"/>
                  <a:pt x="1791285" y="175846"/>
                  <a:pt x="1842867" y="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16F84C7-376F-4C26-B00E-AEE46EB07427}"/>
              </a:ext>
            </a:extLst>
          </p:cNvPr>
          <p:cNvSpPr/>
          <p:nvPr/>
        </p:nvSpPr>
        <p:spPr>
          <a:xfrm>
            <a:off x="3854548" y="4529797"/>
            <a:ext cx="590843" cy="1645920"/>
          </a:xfrm>
          <a:custGeom>
            <a:avLst/>
            <a:gdLst>
              <a:gd name="connsiteX0" fmla="*/ 590843 w 590843"/>
              <a:gd name="connsiteY0" fmla="*/ 1645920 h 1645920"/>
              <a:gd name="connsiteX1" fmla="*/ 534572 w 590843"/>
              <a:gd name="connsiteY1" fmla="*/ 1097280 h 1645920"/>
              <a:gd name="connsiteX2" fmla="*/ 534572 w 590843"/>
              <a:gd name="connsiteY2" fmla="*/ 1097280 h 1645920"/>
              <a:gd name="connsiteX3" fmla="*/ 281354 w 590843"/>
              <a:gd name="connsiteY3" fmla="*/ 548640 h 1645920"/>
              <a:gd name="connsiteX4" fmla="*/ 0 w 590843"/>
              <a:gd name="connsiteY4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843" h="1645920">
                <a:moveTo>
                  <a:pt x="590843" y="1645920"/>
                </a:moveTo>
                <a:lnTo>
                  <a:pt x="534572" y="1097280"/>
                </a:lnTo>
                <a:lnTo>
                  <a:pt x="534572" y="1097280"/>
                </a:lnTo>
                <a:cubicBezTo>
                  <a:pt x="492369" y="1005840"/>
                  <a:pt x="370449" y="731520"/>
                  <a:pt x="281354" y="548640"/>
                </a:cubicBezTo>
                <a:cubicBezTo>
                  <a:pt x="192259" y="365760"/>
                  <a:pt x="96129" y="18288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A23341F-D508-41D7-AF60-0499FA760E51}"/>
              </a:ext>
            </a:extLst>
          </p:cNvPr>
          <p:cNvSpPr/>
          <p:nvPr/>
        </p:nvSpPr>
        <p:spPr>
          <a:xfrm>
            <a:off x="2700997" y="4417255"/>
            <a:ext cx="1012874" cy="1041010"/>
          </a:xfrm>
          <a:custGeom>
            <a:avLst/>
            <a:gdLst>
              <a:gd name="connsiteX0" fmla="*/ 0 w 1012874"/>
              <a:gd name="connsiteY0" fmla="*/ 1041010 h 1041010"/>
              <a:gd name="connsiteX1" fmla="*/ 450166 w 1012874"/>
              <a:gd name="connsiteY1" fmla="*/ 590843 h 1041010"/>
              <a:gd name="connsiteX2" fmla="*/ 450166 w 1012874"/>
              <a:gd name="connsiteY2" fmla="*/ 590843 h 1041010"/>
              <a:gd name="connsiteX3" fmla="*/ 1012874 w 1012874"/>
              <a:gd name="connsiteY3" fmla="*/ 0 h 104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874" h="1041010">
                <a:moveTo>
                  <a:pt x="0" y="1041010"/>
                </a:moveTo>
                <a:lnTo>
                  <a:pt x="450166" y="590843"/>
                </a:lnTo>
                <a:lnTo>
                  <a:pt x="450166" y="590843"/>
                </a:lnTo>
                <a:lnTo>
                  <a:pt x="1012874" y="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E3FE1DA-FE45-4D7E-8E04-A72B34C9C21C}"/>
              </a:ext>
            </a:extLst>
          </p:cNvPr>
          <p:cNvSpPr/>
          <p:nvPr/>
        </p:nvSpPr>
        <p:spPr>
          <a:xfrm>
            <a:off x="3924886" y="3348111"/>
            <a:ext cx="633046" cy="956603"/>
          </a:xfrm>
          <a:custGeom>
            <a:avLst/>
            <a:gdLst>
              <a:gd name="connsiteX0" fmla="*/ 0 w 633046"/>
              <a:gd name="connsiteY0" fmla="*/ 956603 h 956603"/>
              <a:gd name="connsiteX1" fmla="*/ 407963 w 633046"/>
              <a:gd name="connsiteY1" fmla="*/ 492369 h 956603"/>
              <a:gd name="connsiteX2" fmla="*/ 407963 w 633046"/>
              <a:gd name="connsiteY2" fmla="*/ 492369 h 956603"/>
              <a:gd name="connsiteX3" fmla="*/ 633046 w 633046"/>
              <a:gd name="connsiteY3" fmla="*/ 0 h 95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046" h="956603">
                <a:moveTo>
                  <a:pt x="0" y="956603"/>
                </a:moveTo>
                <a:lnTo>
                  <a:pt x="407963" y="492369"/>
                </a:lnTo>
                <a:lnTo>
                  <a:pt x="407963" y="492369"/>
                </a:lnTo>
                <a:lnTo>
                  <a:pt x="6330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FC45A541-3474-4A92-ACB7-A240727C8EBD}"/>
              </a:ext>
            </a:extLst>
          </p:cNvPr>
          <p:cNvSpPr/>
          <p:nvPr/>
        </p:nvSpPr>
        <p:spPr>
          <a:xfrm>
            <a:off x="3967089" y="4290646"/>
            <a:ext cx="2250831" cy="281354"/>
          </a:xfrm>
          <a:custGeom>
            <a:avLst/>
            <a:gdLst>
              <a:gd name="connsiteX0" fmla="*/ 0 w 2250831"/>
              <a:gd name="connsiteY0" fmla="*/ 281354 h 281354"/>
              <a:gd name="connsiteX1" fmla="*/ 745588 w 2250831"/>
              <a:gd name="connsiteY1" fmla="*/ 154745 h 281354"/>
              <a:gd name="connsiteX2" fmla="*/ 745588 w 2250831"/>
              <a:gd name="connsiteY2" fmla="*/ 154745 h 281354"/>
              <a:gd name="connsiteX3" fmla="*/ 1547446 w 2250831"/>
              <a:gd name="connsiteY3" fmla="*/ 70339 h 281354"/>
              <a:gd name="connsiteX4" fmla="*/ 2250831 w 2250831"/>
              <a:gd name="connsiteY4" fmla="*/ 0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831" h="281354">
                <a:moveTo>
                  <a:pt x="0" y="281354"/>
                </a:moveTo>
                <a:lnTo>
                  <a:pt x="745588" y="154745"/>
                </a:lnTo>
                <a:lnTo>
                  <a:pt x="745588" y="154745"/>
                </a:lnTo>
                <a:lnTo>
                  <a:pt x="1547446" y="70339"/>
                </a:lnTo>
                <a:lnTo>
                  <a:pt x="2250831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BA4F9FD-2F75-4EDB-8A55-9C51DC4A89C1}"/>
              </a:ext>
            </a:extLst>
          </p:cNvPr>
          <p:cNvSpPr/>
          <p:nvPr/>
        </p:nvSpPr>
        <p:spPr>
          <a:xfrm>
            <a:off x="6794695" y="4299300"/>
            <a:ext cx="842579" cy="61685"/>
          </a:xfrm>
          <a:custGeom>
            <a:avLst/>
            <a:gdLst>
              <a:gd name="connsiteX0" fmla="*/ 0 w 842579"/>
              <a:gd name="connsiteY0" fmla="*/ 61685 h 61685"/>
              <a:gd name="connsiteX1" fmla="*/ 759656 w 842579"/>
              <a:gd name="connsiteY1" fmla="*/ 5414 h 61685"/>
              <a:gd name="connsiteX2" fmla="*/ 787791 w 842579"/>
              <a:gd name="connsiteY2" fmla="*/ 5414 h 6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79" h="61685">
                <a:moveTo>
                  <a:pt x="0" y="61685"/>
                </a:moveTo>
                <a:lnTo>
                  <a:pt x="759656" y="5414"/>
                </a:lnTo>
                <a:cubicBezTo>
                  <a:pt x="890954" y="-3964"/>
                  <a:pt x="839372" y="725"/>
                  <a:pt x="787791" y="541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61EF279C-EBC2-46E1-8447-748A1B8E77F0}"/>
              </a:ext>
            </a:extLst>
          </p:cNvPr>
          <p:cNvSpPr/>
          <p:nvPr/>
        </p:nvSpPr>
        <p:spPr>
          <a:xfrm>
            <a:off x="8215532" y="4346917"/>
            <a:ext cx="956603" cy="14068"/>
          </a:xfrm>
          <a:custGeom>
            <a:avLst/>
            <a:gdLst>
              <a:gd name="connsiteX0" fmla="*/ 0 w 956603"/>
              <a:gd name="connsiteY0" fmla="*/ 14068 h 14068"/>
              <a:gd name="connsiteX1" fmla="*/ 956603 w 956603"/>
              <a:gd name="connsiteY1" fmla="*/ 0 h 14068"/>
              <a:gd name="connsiteX2" fmla="*/ 956603 w 956603"/>
              <a:gd name="connsiteY2" fmla="*/ 0 h 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6603" h="14068">
                <a:moveTo>
                  <a:pt x="0" y="14068"/>
                </a:moveTo>
                <a:lnTo>
                  <a:pt x="956603" y="0"/>
                </a:lnTo>
                <a:lnTo>
                  <a:pt x="956603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DE40F2FE-EDCE-49A9-94BE-167C0882367D}"/>
              </a:ext>
            </a:extLst>
          </p:cNvPr>
          <p:cNvSpPr/>
          <p:nvPr/>
        </p:nvSpPr>
        <p:spPr>
          <a:xfrm>
            <a:off x="8243700" y="1329047"/>
            <a:ext cx="705790" cy="1611533"/>
          </a:xfrm>
          <a:custGeom>
            <a:avLst/>
            <a:gdLst>
              <a:gd name="connsiteX0" fmla="*/ 0 w 705790"/>
              <a:gd name="connsiteY0" fmla="*/ 1611533 h 1611533"/>
              <a:gd name="connsiteX1" fmla="*/ 365760 w 705790"/>
              <a:gd name="connsiteY1" fmla="*/ 1147299 h 1611533"/>
              <a:gd name="connsiteX2" fmla="*/ 393895 w 705790"/>
              <a:gd name="connsiteY2" fmla="*/ 1119163 h 1611533"/>
              <a:gd name="connsiteX3" fmla="*/ 703385 w 705790"/>
              <a:gd name="connsiteY3" fmla="*/ 570523 h 1611533"/>
              <a:gd name="connsiteX4" fmla="*/ 534572 w 705790"/>
              <a:gd name="connsiteY4" fmla="*/ 78154 h 1611533"/>
              <a:gd name="connsiteX5" fmla="*/ 478302 w 705790"/>
              <a:gd name="connsiteY5" fmla="*/ 7816 h 161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5790" h="1611533">
                <a:moveTo>
                  <a:pt x="0" y="1611533"/>
                </a:moveTo>
                <a:lnTo>
                  <a:pt x="365760" y="1147299"/>
                </a:lnTo>
                <a:cubicBezTo>
                  <a:pt x="431409" y="1065237"/>
                  <a:pt x="337624" y="1215292"/>
                  <a:pt x="393895" y="1119163"/>
                </a:cubicBezTo>
                <a:cubicBezTo>
                  <a:pt x="450166" y="1023034"/>
                  <a:pt x="679939" y="744024"/>
                  <a:pt x="703385" y="570523"/>
                </a:cubicBezTo>
                <a:cubicBezTo>
                  <a:pt x="726831" y="397022"/>
                  <a:pt x="572086" y="171938"/>
                  <a:pt x="534572" y="78154"/>
                </a:cubicBezTo>
                <a:cubicBezTo>
                  <a:pt x="497058" y="-15631"/>
                  <a:pt x="487680" y="-3908"/>
                  <a:pt x="478302" y="781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8EBC35AD-1D9A-4209-91EF-D1C22069CFB3}"/>
              </a:ext>
            </a:extLst>
          </p:cNvPr>
          <p:cNvSpPr/>
          <p:nvPr/>
        </p:nvSpPr>
        <p:spPr>
          <a:xfrm>
            <a:off x="6260123" y="689317"/>
            <a:ext cx="2194560" cy="464234"/>
          </a:xfrm>
          <a:custGeom>
            <a:avLst/>
            <a:gdLst>
              <a:gd name="connsiteX0" fmla="*/ 0 w 2194560"/>
              <a:gd name="connsiteY0" fmla="*/ 0 h 464234"/>
              <a:gd name="connsiteX1" fmla="*/ 534572 w 2194560"/>
              <a:gd name="connsiteY1" fmla="*/ 140677 h 464234"/>
              <a:gd name="connsiteX2" fmla="*/ 534572 w 2194560"/>
              <a:gd name="connsiteY2" fmla="*/ 140677 h 464234"/>
              <a:gd name="connsiteX3" fmla="*/ 1350499 w 2194560"/>
              <a:gd name="connsiteY3" fmla="*/ 196948 h 464234"/>
              <a:gd name="connsiteX4" fmla="*/ 2194560 w 2194560"/>
              <a:gd name="connsiteY4" fmla="*/ 464234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464234">
                <a:moveTo>
                  <a:pt x="0" y="0"/>
                </a:moveTo>
                <a:lnTo>
                  <a:pt x="534572" y="140677"/>
                </a:lnTo>
                <a:lnTo>
                  <a:pt x="534572" y="140677"/>
                </a:lnTo>
                <a:cubicBezTo>
                  <a:pt x="670560" y="150056"/>
                  <a:pt x="1073834" y="143022"/>
                  <a:pt x="1350499" y="196948"/>
                </a:cubicBezTo>
                <a:cubicBezTo>
                  <a:pt x="1627164" y="250874"/>
                  <a:pt x="1910862" y="357554"/>
                  <a:pt x="2194560" y="4642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AC2F1C26-749A-4349-93D2-2DE46127170E}"/>
              </a:ext>
            </a:extLst>
          </p:cNvPr>
          <p:cNvSpPr/>
          <p:nvPr/>
        </p:nvSpPr>
        <p:spPr>
          <a:xfrm>
            <a:off x="4324506" y="661182"/>
            <a:ext cx="1316639" cy="298343"/>
          </a:xfrm>
          <a:custGeom>
            <a:avLst/>
            <a:gdLst>
              <a:gd name="connsiteX0" fmla="*/ 0 w 1181687"/>
              <a:gd name="connsiteY0" fmla="*/ 281353 h 281353"/>
              <a:gd name="connsiteX1" fmla="*/ 534573 w 1181687"/>
              <a:gd name="connsiteY1" fmla="*/ 112541 h 281353"/>
              <a:gd name="connsiteX2" fmla="*/ 534573 w 1181687"/>
              <a:gd name="connsiteY2" fmla="*/ 112541 h 281353"/>
              <a:gd name="connsiteX3" fmla="*/ 1181687 w 1181687"/>
              <a:gd name="connsiteY3" fmla="*/ 0 h 2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687" h="281353">
                <a:moveTo>
                  <a:pt x="0" y="281353"/>
                </a:moveTo>
                <a:lnTo>
                  <a:pt x="534573" y="112541"/>
                </a:lnTo>
                <a:lnTo>
                  <a:pt x="534573" y="112541"/>
                </a:lnTo>
                <a:lnTo>
                  <a:pt x="1181687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D28FE6E8-1F83-4D3C-9C95-D17C2025707A}"/>
              </a:ext>
            </a:extLst>
          </p:cNvPr>
          <p:cNvSpPr/>
          <p:nvPr/>
        </p:nvSpPr>
        <p:spPr>
          <a:xfrm>
            <a:off x="3740625" y="970671"/>
            <a:ext cx="704766" cy="1758461"/>
          </a:xfrm>
          <a:custGeom>
            <a:avLst/>
            <a:gdLst>
              <a:gd name="connsiteX0" fmla="*/ 704766 w 704766"/>
              <a:gd name="connsiteY0" fmla="*/ 1758461 h 1758461"/>
              <a:gd name="connsiteX1" fmla="*/ 634427 w 704766"/>
              <a:gd name="connsiteY1" fmla="*/ 1631852 h 1758461"/>
              <a:gd name="connsiteX2" fmla="*/ 479683 w 704766"/>
              <a:gd name="connsiteY2" fmla="*/ 1322363 h 1758461"/>
              <a:gd name="connsiteX3" fmla="*/ 198329 w 704766"/>
              <a:gd name="connsiteY3" fmla="*/ 914400 h 1758461"/>
              <a:gd name="connsiteX4" fmla="*/ 1381 w 704766"/>
              <a:gd name="connsiteY4" fmla="*/ 450166 h 1758461"/>
              <a:gd name="connsiteX5" fmla="*/ 296803 w 704766"/>
              <a:gd name="connsiteY5" fmla="*/ 0 h 175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4766" h="1758461">
                <a:moveTo>
                  <a:pt x="704766" y="1758461"/>
                </a:moveTo>
                <a:cubicBezTo>
                  <a:pt x="688353" y="1731498"/>
                  <a:pt x="671941" y="1704535"/>
                  <a:pt x="634427" y="1631852"/>
                </a:cubicBezTo>
                <a:cubicBezTo>
                  <a:pt x="596913" y="1559169"/>
                  <a:pt x="552366" y="1441938"/>
                  <a:pt x="479683" y="1322363"/>
                </a:cubicBezTo>
                <a:cubicBezTo>
                  <a:pt x="407000" y="1202788"/>
                  <a:pt x="278046" y="1059766"/>
                  <a:pt x="198329" y="914400"/>
                </a:cubicBezTo>
                <a:cubicBezTo>
                  <a:pt x="118612" y="769034"/>
                  <a:pt x="-15031" y="602566"/>
                  <a:pt x="1381" y="450166"/>
                </a:cubicBezTo>
                <a:cubicBezTo>
                  <a:pt x="17793" y="297766"/>
                  <a:pt x="157298" y="148883"/>
                  <a:pt x="29680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25B8473-EF0D-4E01-993E-B89649508CFC}"/>
              </a:ext>
            </a:extLst>
          </p:cNvPr>
          <p:cNvSpPr/>
          <p:nvPr/>
        </p:nvSpPr>
        <p:spPr>
          <a:xfrm>
            <a:off x="4867422" y="773723"/>
            <a:ext cx="1153550" cy="2278966"/>
          </a:xfrm>
          <a:custGeom>
            <a:avLst/>
            <a:gdLst>
              <a:gd name="connsiteX0" fmla="*/ 0 w 1153550"/>
              <a:gd name="connsiteY0" fmla="*/ 2278966 h 2278966"/>
              <a:gd name="connsiteX1" fmla="*/ 168812 w 1153550"/>
              <a:gd name="connsiteY1" fmla="*/ 1688123 h 2278966"/>
              <a:gd name="connsiteX2" fmla="*/ 168812 w 1153550"/>
              <a:gd name="connsiteY2" fmla="*/ 1688123 h 2278966"/>
              <a:gd name="connsiteX3" fmla="*/ 506436 w 1153550"/>
              <a:gd name="connsiteY3" fmla="*/ 1294228 h 2278966"/>
              <a:gd name="connsiteX4" fmla="*/ 717452 w 1153550"/>
              <a:gd name="connsiteY4" fmla="*/ 872197 h 2278966"/>
              <a:gd name="connsiteX5" fmla="*/ 900332 w 1153550"/>
              <a:gd name="connsiteY5" fmla="*/ 436099 h 2278966"/>
              <a:gd name="connsiteX6" fmla="*/ 1153550 w 1153550"/>
              <a:gd name="connsiteY6" fmla="*/ 0 h 227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550" h="2278966">
                <a:moveTo>
                  <a:pt x="0" y="2278966"/>
                </a:moveTo>
                <a:lnTo>
                  <a:pt x="168812" y="1688123"/>
                </a:lnTo>
                <a:lnTo>
                  <a:pt x="168812" y="1688123"/>
                </a:lnTo>
                <a:cubicBezTo>
                  <a:pt x="225083" y="1622474"/>
                  <a:pt x="414996" y="1430216"/>
                  <a:pt x="506436" y="1294228"/>
                </a:cubicBezTo>
                <a:cubicBezTo>
                  <a:pt x="597876" y="1158240"/>
                  <a:pt x="651803" y="1015218"/>
                  <a:pt x="717452" y="872197"/>
                </a:cubicBezTo>
                <a:cubicBezTo>
                  <a:pt x="783101" y="729175"/>
                  <a:pt x="827649" y="581465"/>
                  <a:pt x="900332" y="436099"/>
                </a:cubicBezTo>
                <a:cubicBezTo>
                  <a:pt x="973015" y="290733"/>
                  <a:pt x="1063282" y="145366"/>
                  <a:pt x="11535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B39DCC24-B704-4D7F-888D-CDB9888690A4}"/>
              </a:ext>
            </a:extLst>
          </p:cNvPr>
          <p:cNvSpPr/>
          <p:nvPr/>
        </p:nvSpPr>
        <p:spPr>
          <a:xfrm>
            <a:off x="4895557" y="2630658"/>
            <a:ext cx="1308295" cy="562708"/>
          </a:xfrm>
          <a:custGeom>
            <a:avLst/>
            <a:gdLst>
              <a:gd name="connsiteX0" fmla="*/ 0 w 1308295"/>
              <a:gd name="connsiteY0" fmla="*/ 562708 h 562708"/>
              <a:gd name="connsiteX1" fmla="*/ 703385 w 1308295"/>
              <a:gd name="connsiteY1" fmla="*/ 168813 h 562708"/>
              <a:gd name="connsiteX2" fmla="*/ 703385 w 1308295"/>
              <a:gd name="connsiteY2" fmla="*/ 168813 h 562708"/>
              <a:gd name="connsiteX3" fmla="*/ 1308295 w 1308295"/>
              <a:gd name="connsiteY3" fmla="*/ 0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295" h="562708">
                <a:moveTo>
                  <a:pt x="0" y="562708"/>
                </a:moveTo>
                <a:lnTo>
                  <a:pt x="703385" y="168813"/>
                </a:lnTo>
                <a:lnTo>
                  <a:pt x="703385" y="168813"/>
                </a:lnTo>
                <a:lnTo>
                  <a:pt x="130829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792F3B88-2D0A-4D96-8264-59F3CD1A389A}"/>
              </a:ext>
            </a:extLst>
          </p:cNvPr>
          <p:cNvSpPr/>
          <p:nvPr/>
        </p:nvSpPr>
        <p:spPr>
          <a:xfrm>
            <a:off x="6569612" y="1927274"/>
            <a:ext cx="1026942" cy="478301"/>
          </a:xfrm>
          <a:custGeom>
            <a:avLst/>
            <a:gdLst>
              <a:gd name="connsiteX0" fmla="*/ 0 w 1026942"/>
              <a:gd name="connsiteY0" fmla="*/ 478301 h 478301"/>
              <a:gd name="connsiteX1" fmla="*/ 576776 w 1026942"/>
              <a:gd name="connsiteY1" fmla="*/ 295421 h 478301"/>
              <a:gd name="connsiteX2" fmla="*/ 590843 w 1026942"/>
              <a:gd name="connsiteY2" fmla="*/ 295421 h 478301"/>
              <a:gd name="connsiteX3" fmla="*/ 1026942 w 1026942"/>
              <a:gd name="connsiteY3" fmla="*/ 0 h 47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942" h="478301">
                <a:moveTo>
                  <a:pt x="0" y="478301"/>
                </a:moveTo>
                <a:lnTo>
                  <a:pt x="576776" y="295421"/>
                </a:lnTo>
                <a:cubicBezTo>
                  <a:pt x="675250" y="264941"/>
                  <a:pt x="515815" y="344658"/>
                  <a:pt x="590843" y="295421"/>
                </a:cubicBezTo>
                <a:cubicBezTo>
                  <a:pt x="665871" y="246184"/>
                  <a:pt x="846406" y="123092"/>
                  <a:pt x="102694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DC889B6-7EFF-4C77-90E7-F8D5E7ABFBFE}"/>
              </a:ext>
            </a:extLst>
          </p:cNvPr>
          <p:cNvSpPr/>
          <p:nvPr/>
        </p:nvSpPr>
        <p:spPr>
          <a:xfrm>
            <a:off x="6696221" y="4403188"/>
            <a:ext cx="676035" cy="960481"/>
          </a:xfrm>
          <a:custGeom>
            <a:avLst/>
            <a:gdLst>
              <a:gd name="connsiteX0" fmla="*/ 633046 w 633046"/>
              <a:gd name="connsiteY0" fmla="*/ 970670 h 970670"/>
              <a:gd name="connsiteX1" fmla="*/ 478301 w 633046"/>
              <a:gd name="connsiteY1" fmla="*/ 407963 h 970670"/>
              <a:gd name="connsiteX2" fmla="*/ 478301 w 633046"/>
              <a:gd name="connsiteY2" fmla="*/ 407963 h 970670"/>
              <a:gd name="connsiteX3" fmla="*/ 0 w 633046"/>
              <a:gd name="connsiteY3" fmla="*/ 0 h 97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046" h="970670">
                <a:moveTo>
                  <a:pt x="633046" y="970670"/>
                </a:moveTo>
                <a:lnTo>
                  <a:pt x="478301" y="407963"/>
                </a:lnTo>
                <a:lnTo>
                  <a:pt x="478301" y="407963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25CA6D92-A3CA-4066-995C-B3FB34E45544}"/>
              </a:ext>
            </a:extLst>
          </p:cNvPr>
          <p:cNvSpPr/>
          <p:nvPr/>
        </p:nvSpPr>
        <p:spPr>
          <a:xfrm>
            <a:off x="7780448" y="2038171"/>
            <a:ext cx="392881" cy="803503"/>
          </a:xfrm>
          <a:custGeom>
            <a:avLst/>
            <a:gdLst>
              <a:gd name="connsiteX0" fmla="*/ 266272 w 392881"/>
              <a:gd name="connsiteY0" fmla="*/ 803503 h 803503"/>
              <a:gd name="connsiteX1" fmla="*/ 392881 w 392881"/>
              <a:gd name="connsiteY1" fmla="*/ 339269 h 803503"/>
              <a:gd name="connsiteX2" fmla="*/ 392881 w 392881"/>
              <a:gd name="connsiteY2" fmla="*/ 339269 h 803503"/>
              <a:gd name="connsiteX3" fmla="*/ 27121 w 392881"/>
              <a:gd name="connsiteY3" fmla="*/ 29780 h 803503"/>
              <a:gd name="connsiteX4" fmla="*/ 55257 w 392881"/>
              <a:gd name="connsiteY4" fmla="*/ 29780 h 803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881" h="803503">
                <a:moveTo>
                  <a:pt x="266272" y="803503"/>
                </a:moveTo>
                <a:lnTo>
                  <a:pt x="392881" y="339269"/>
                </a:lnTo>
                <a:lnTo>
                  <a:pt x="392881" y="339269"/>
                </a:lnTo>
                <a:cubicBezTo>
                  <a:pt x="331921" y="287687"/>
                  <a:pt x="83392" y="81361"/>
                  <a:pt x="27121" y="29780"/>
                </a:cubicBezTo>
                <a:cubicBezTo>
                  <a:pt x="-29150" y="-21801"/>
                  <a:pt x="13053" y="3989"/>
                  <a:pt x="55257" y="29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EEE61B5D-4BA7-4E44-AB39-94D6280AC26D}"/>
              </a:ext>
            </a:extLst>
          </p:cNvPr>
          <p:cNvSpPr/>
          <p:nvPr/>
        </p:nvSpPr>
        <p:spPr>
          <a:xfrm>
            <a:off x="6555545" y="3235569"/>
            <a:ext cx="1350498" cy="731520"/>
          </a:xfrm>
          <a:custGeom>
            <a:avLst/>
            <a:gdLst>
              <a:gd name="connsiteX0" fmla="*/ 0 w 1350498"/>
              <a:gd name="connsiteY0" fmla="*/ 731520 h 731520"/>
              <a:gd name="connsiteX1" fmla="*/ 731520 w 1350498"/>
              <a:gd name="connsiteY1" fmla="*/ 379828 h 731520"/>
              <a:gd name="connsiteX2" fmla="*/ 731520 w 1350498"/>
              <a:gd name="connsiteY2" fmla="*/ 379828 h 731520"/>
              <a:gd name="connsiteX3" fmla="*/ 1350498 w 1350498"/>
              <a:gd name="connsiteY3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498" h="731520">
                <a:moveTo>
                  <a:pt x="0" y="731520"/>
                </a:moveTo>
                <a:lnTo>
                  <a:pt x="731520" y="379828"/>
                </a:lnTo>
                <a:lnTo>
                  <a:pt x="731520" y="379828"/>
                </a:lnTo>
                <a:lnTo>
                  <a:pt x="135049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2DDAA9B-F6EF-43C2-9211-8DDE78BA6D9F}"/>
              </a:ext>
            </a:extLst>
          </p:cNvPr>
          <p:cNvSpPr txBox="1"/>
          <p:nvPr/>
        </p:nvSpPr>
        <p:spPr>
          <a:xfrm>
            <a:off x="309489" y="661181"/>
            <a:ext cx="23915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Unity3d Design input</a:t>
            </a:r>
          </a:p>
        </p:txBody>
      </p:sp>
    </p:spTree>
    <p:extLst>
      <p:ext uri="{BB962C8B-B14F-4D97-AF65-F5344CB8AC3E}">
        <p14:creationId xmlns:p14="http://schemas.microsoft.com/office/powerpoint/2010/main" val="277986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6A595-ACD8-4A1C-B5B8-672DB322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ED4433-9A6B-42E3-AD7A-328B6FF5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Line 1: </a:t>
            </a:r>
            <a:r>
              <a:rPr lang="en-US" dirty="0">
                <a:solidFill>
                  <a:srgbClr val="00B050"/>
                </a:solidFill>
              </a:rPr>
              <a:t>1 2 3 4</a:t>
            </a:r>
            <a:r>
              <a:rPr lang="en-US" dirty="0"/>
              <a:t>		Line 2: </a:t>
            </a:r>
            <a:r>
              <a:rPr lang="en-US" dirty="0">
                <a:solidFill>
                  <a:srgbClr val="00B050"/>
                </a:solidFill>
              </a:rPr>
              <a:t>1 18 17</a:t>
            </a:r>
          </a:p>
          <a:p>
            <a:pPr marL="0" indent="0">
              <a:buNone/>
            </a:pPr>
            <a:r>
              <a:rPr lang="en-US" dirty="0"/>
              <a:t>Line 3 : </a:t>
            </a:r>
            <a:r>
              <a:rPr lang="en-US" dirty="0">
                <a:solidFill>
                  <a:srgbClr val="00B050"/>
                </a:solidFill>
              </a:rPr>
              <a:t>4 5 6 7 8</a:t>
            </a:r>
            <a:r>
              <a:rPr lang="en-US" dirty="0"/>
              <a:t>		Line 4: </a:t>
            </a:r>
            <a:r>
              <a:rPr lang="en-US" dirty="0">
                <a:solidFill>
                  <a:srgbClr val="00B050"/>
                </a:solidFill>
              </a:rPr>
              <a:t>4 11 12 13 14 10</a:t>
            </a:r>
          </a:p>
          <a:p>
            <a:pPr marL="0" indent="0">
              <a:buNone/>
            </a:pPr>
            <a:r>
              <a:rPr lang="en-US" dirty="0"/>
              <a:t>Line 5: </a:t>
            </a:r>
            <a:r>
              <a:rPr lang="en-US" dirty="0">
                <a:solidFill>
                  <a:srgbClr val="00B050"/>
                </a:solidFill>
              </a:rPr>
              <a:t>4 15 16 17</a:t>
            </a:r>
            <a:r>
              <a:rPr lang="en-US" dirty="0"/>
              <a:t>		Line 6: </a:t>
            </a:r>
            <a:r>
              <a:rPr lang="en-US" dirty="0">
                <a:solidFill>
                  <a:srgbClr val="00B050"/>
                </a:solidFill>
              </a:rPr>
              <a:t>8 9 10</a:t>
            </a:r>
          </a:p>
          <a:p>
            <a:pPr marL="0" indent="0">
              <a:buNone/>
            </a:pPr>
            <a:r>
              <a:rPr lang="en-US" dirty="0"/>
              <a:t>Line 7: </a:t>
            </a:r>
            <a:r>
              <a:rPr lang="en-US" dirty="0">
                <a:solidFill>
                  <a:srgbClr val="00B050"/>
                </a:solidFill>
              </a:rPr>
              <a:t>10 20 19 17 </a:t>
            </a:r>
            <a:r>
              <a:rPr lang="en-US" dirty="0"/>
              <a:t>		Line 8: </a:t>
            </a:r>
            <a:r>
              <a:rPr lang="en-US" dirty="0">
                <a:solidFill>
                  <a:srgbClr val="00B050"/>
                </a:solidFill>
              </a:rPr>
              <a:t>10 21</a:t>
            </a:r>
          </a:p>
          <a:p>
            <a:pPr marL="0" indent="0">
              <a:buNone/>
            </a:pPr>
            <a:r>
              <a:rPr lang="en-US" dirty="0"/>
              <a:t>Line 9 : </a:t>
            </a:r>
            <a:r>
              <a:rPr lang="en-US" dirty="0">
                <a:solidFill>
                  <a:srgbClr val="00B050"/>
                </a:solidFill>
              </a:rPr>
              <a:t>10 25 23</a:t>
            </a:r>
            <a:r>
              <a:rPr lang="en-US" dirty="0"/>
              <a:t>		Line 10: </a:t>
            </a:r>
            <a:r>
              <a:rPr lang="en-US" dirty="0">
                <a:solidFill>
                  <a:srgbClr val="00B050"/>
                </a:solidFill>
              </a:rPr>
              <a:t>17 27 28</a:t>
            </a:r>
          </a:p>
          <a:p>
            <a:pPr marL="0" indent="0">
              <a:buNone/>
            </a:pPr>
            <a:r>
              <a:rPr lang="en-US" dirty="0"/>
              <a:t>Line 11: </a:t>
            </a:r>
            <a:r>
              <a:rPr lang="en-US" dirty="0">
                <a:solidFill>
                  <a:srgbClr val="00B050"/>
                </a:solidFill>
              </a:rPr>
              <a:t>28 36 29</a:t>
            </a:r>
            <a:r>
              <a:rPr lang="en-US" dirty="0"/>
              <a:t>		Line 12: </a:t>
            </a:r>
            <a:r>
              <a:rPr lang="en-US" dirty="0">
                <a:solidFill>
                  <a:srgbClr val="00B050"/>
                </a:solidFill>
              </a:rPr>
              <a:t>28 39 37 38 33</a:t>
            </a:r>
          </a:p>
          <a:p>
            <a:pPr marL="0" indent="0">
              <a:buNone/>
            </a:pPr>
            <a:r>
              <a:rPr lang="en-US" dirty="0"/>
              <a:t>Line 13: </a:t>
            </a:r>
            <a:r>
              <a:rPr lang="en-US" dirty="0">
                <a:solidFill>
                  <a:srgbClr val="00B050"/>
                </a:solidFill>
              </a:rPr>
              <a:t>28 43 44 45 46 32</a:t>
            </a:r>
            <a:r>
              <a:rPr lang="en-US" dirty="0"/>
              <a:t>	Line 14: </a:t>
            </a:r>
            <a:r>
              <a:rPr lang="en-US" dirty="0">
                <a:solidFill>
                  <a:srgbClr val="00B050"/>
                </a:solidFill>
              </a:rPr>
              <a:t>21 22</a:t>
            </a:r>
          </a:p>
          <a:p>
            <a:pPr marL="0" indent="0">
              <a:buNone/>
            </a:pPr>
            <a:r>
              <a:rPr lang="en-US" dirty="0"/>
              <a:t>Line 15: </a:t>
            </a:r>
            <a:r>
              <a:rPr lang="en-US" dirty="0">
                <a:solidFill>
                  <a:srgbClr val="00B050"/>
                </a:solidFill>
              </a:rPr>
              <a:t>21 23</a:t>
            </a:r>
            <a:r>
              <a:rPr lang="en-US" dirty="0"/>
              <a:t>		Line 16: </a:t>
            </a:r>
            <a:r>
              <a:rPr lang="en-US" dirty="0">
                <a:solidFill>
                  <a:srgbClr val="00B050"/>
                </a:solidFill>
              </a:rPr>
              <a:t>23 26 24</a:t>
            </a:r>
          </a:p>
          <a:p>
            <a:pPr marL="0" indent="0">
              <a:buNone/>
            </a:pPr>
            <a:r>
              <a:rPr lang="en-US" dirty="0"/>
              <a:t>Line 17 : </a:t>
            </a:r>
            <a:r>
              <a:rPr lang="en-US" dirty="0">
                <a:solidFill>
                  <a:srgbClr val="00B050"/>
                </a:solidFill>
              </a:rPr>
              <a:t>23 35 34 31</a:t>
            </a:r>
            <a:r>
              <a:rPr lang="en-US" dirty="0"/>
              <a:t>	Line 18: </a:t>
            </a:r>
            <a:r>
              <a:rPr lang="en-US" dirty="0">
                <a:solidFill>
                  <a:srgbClr val="00B050"/>
                </a:solidFill>
              </a:rPr>
              <a:t>24 30 29</a:t>
            </a:r>
          </a:p>
          <a:p>
            <a:pPr marL="0" indent="0">
              <a:buNone/>
            </a:pPr>
            <a:r>
              <a:rPr lang="en-US" dirty="0"/>
              <a:t>Line 19 : </a:t>
            </a:r>
            <a:r>
              <a:rPr lang="en-US" dirty="0">
                <a:solidFill>
                  <a:srgbClr val="00B050"/>
                </a:solidFill>
              </a:rPr>
              <a:t>32 40 33</a:t>
            </a:r>
            <a:r>
              <a:rPr lang="en-US" dirty="0"/>
              <a:t>		Line 20: </a:t>
            </a:r>
            <a:r>
              <a:rPr lang="en-US" dirty="0">
                <a:solidFill>
                  <a:srgbClr val="00B050"/>
                </a:solidFill>
              </a:rPr>
              <a:t>31 42 41 32</a:t>
            </a:r>
          </a:p>
        </p:txBody>
      </p:sp>
    </p:spTree>
    <p:extLst>
      <p:ext uri="{BB962C8B-B14F-4D97-AF65-F5344CB8AC3E}">
        <p14:creationId xmlns:p14="http://schemas.microsoft.com/office/powerpoint/2010/main" val="370953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CE55D-C201-4840-BDAD-C34127C1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31" y="5998033"/>
            <a:ext cx="716836" cy="865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38D5CD-1ABF-43FC-88C5-0D0F3B5C9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31" y="2648293"/>
            <a:ext cx="716836" cy="865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0053D-65D3-45C4-B248-4F7F2C29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56" y="3824425"/>
            <a:ext cx="716836" cy="865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EA0CC0-06E5-48CB-937F-CFDC7844C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74" y="1938722"/>
            <a:ext cx="716836" cy="865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3E179-BB71-4105-89E0-5E26AEAE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925" y="3660176"/>
            <a:ext cx="716836" cy="865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67714E-578B-418F-9AD3-C2DEB29A3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18" y="1254032"/>
            <a:ext cx="716836" cy="865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ECFDD-5428-489C-A24C-79CE336F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28" y="-14068"/>
            <a:ext cx="716836" cy="865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5467C-47CC-40A4-B071-95E496FF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62" y="5155281"/>
            <a:ext cx="716836" cy="865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1F127-6562-4F22-AB95-8B98D6D6C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27" y="284692"/>
            <a:ext cx="716836" cy="865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C029B6-BE52-4E9F-B843-470336D7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598" y="2717920"/>
            <a:ext cx="716836" cy="865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846DF3-F81C-465E-8ABF-832B06D3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14" y="3689083"/>
            <a:ext cx="716836" cy="865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B23603-9F2B-4EB9-ACEC-D7E6A7DC1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65" y="4993171"/>
            <a:ext cx="716836" cy="865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A4DEF1-B23D-41FD-A342-F40551A9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23" y="513463"/>
            <a:ext cx="716836" cy="865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2F4183-14B6-462E-9011-066F350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402" y="3706257"/>
            <a:ext cx="716836" cy="86574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E7C5E5F-B141-4894-8175-5F3587427480}"/>
              </a:ext>
            </a:extLst>
          </p:cNvPr>
          <p:cNvSpPr txBox="1"/>
          <p:nvPr/>
        </p:nvSpPr>
        <p:spPr>
          <a:xfrm>
            <a:off x="1674770" y="4743974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8FB360-D2DC-4F3E-9B33-6915932C836F}"/>
              </a:ext>
            </a:extLst>
          </p:cNvPr>
          <p:cNvSpPr txBox="1"/>
          <p:nvPr/>
        </p:nvSpPr>
        <p:spPr>
          <a:xfrm>
            <a:off x="3467658" y="6516645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CA6102-9F66-4122-80E2-F908BEAF5EBF}"/>
              </a:ext>
            </a:extLst>
          </p:cNvPr>
          <p:cNvSpPr txBox="1"/>
          <p:nvPr/>
        </p:nvSpPr>
        <p:spPr>
          <a:xfrm>
            <a:off x="7503663" y="4979917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0EF93D-2267-457C-BFB5-C18305DD2750}"/>
              </a:ext>
            </a:extLst>
          </p:cNvPr>
          <p:cNvSpPr txBox="1"/>
          <p:nvPr/>
        </p:nvSpPr>
        <p:spPr>
          <a:xfrm>
            <a:off x="6106102" y="3377044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022868-CF99-4F27-AFE2-4AC7C2C6756A}"/>
              </a:ext>
            </a:extLst>
          </p:cNvPr>
          <p:cNvSpPr txBox="1"/>
          <p:nvPr/>
        </p:nvSpPr>
        <p:spPr>
          <a:xfrm>
            <a:off x="2962400" y="3602947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2A4EB-98CE-4E5B-AA98-59FF2A0C843A}"/>
              </a:ext>
            </a:extLst>
          </p:cNvPr>
          <p:cNvSpPr txBox="1"/>
          <p:nvPr/>
        </p:nvSpPr>
        <p:spPr>
          <a:xfrm>
            <a:off x="4305882" y="2364996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08FBB1-B640-4B58-951B-2807E3469669}"/>
              </a:ext>
            </a:extLst>
          </p:cNvPr>
          <p:cNvSpPr txBox="1"/>
          <p:nvPr/>
        </p:nvSpPr>
        <p:spPr>
          <a:xfrm>
            <a:off x="8002411" y="3836738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8D7A74-C2A5-4B3E-B170-A1DA69ADA891}"/>
              </a:ext>
            </a:extLst>
          </p:cNvPr>
          <p:cNvSpPr txBox="1"/>
          <p:nvPr/>
        </p:nvSpPr>
        <p:spPr>
          <a:xfrm>
            <a:off x="9209585" y="3591660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1AFD5D-E834-4918-8A9F-80AC4294FDF8}"/>
              </a:ext>
            </a:extLst>
          </p:cNvPr>
          <p:cNvSpPr txBox="1"/>
          <p:nvPr/>
        </p:nvSpPr>
        <p:spPr>
          <a:xfrm>
            <a:off x="8145341" y="2843801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01D34D-7A2F-467C-A4C3-9E5AE5F58822}"/>
              </a:ext>
            </a:extLst>
          </p:cNvPr>
          <p:cNvSpPr txBox="1"/>
          <p:nvPr/>
        </p:nvSpPr>
        <p:spPr>
          <a:xfrm>
            <a:off x="7747988" y="1094223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626C1E-C07F-437A-9433-ED0370F3B97C}"/>
              </a:ext>
            </a:extLst>
          </p:cNvPr>
          <p:cNvSpPr txBox="1"/>
          <p:nvPr/>
        </p:nvSpPr>
        <p:spPr>
          <a:xfrm>
            <a:off x="5961393" y="1631218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EE0A97-C25C-4F5A-B373-5E0F9783301F}"/>
              </a:ext>
            </a:extLst>
          </p:cNvPr>
          <p:cNvSpPr txBox="1"/>
          <p:nvPr/>
        </p:nvSpPr>
        <p:spPr>
          <a:xfrm>
            <a:off x="3504626" y="30369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72AE83-1A2F-430A-A6DB-A0FFACDAB882}"/>
              </a:ext>
            </a:extLst>
          </p:cNvPr>
          <p:cNvSpPr txBox="1"/>
          <p:nvPr/>
        </p:nvSpPr>
        <p:spPr>
          <a:xfrm>
            <a:off x="6072083" y="9363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338D5-8A9B-42DF-9B5C-973D76A33E0F}"/>
              </a:ext>
            </a:extLst>
          </p:cNvPr>
          <p:cNvSpPr txBox="1"/>
          <p:nvPr/>
        </p:nvSpPr>
        <p:spPr>
          <a:xfrm>
            <a:off x="8819618" y="357835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Bus 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0479D2-07CA-4AB3-9F70-6A76ADEDB4F5}"/>
              </a:ext>
            </a:extLst>
          </p:cNvPr>
          <p:cNvSpPr txBox="1"/>
          <p:nvPr/>
        </p:nvSpPr>
        <p:spPr>
          <a:xfrm>
            <a:off x="2566096" y="6106948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53AFB9-3A87-4C0C-868F-4258E9C8CEC3}"/>
              </a:ext>
            </a:extLst>
          </p:cNvPr>
          <p:cNvSpPr txBox="1"/>
          <p:nvPr/>
        </p:nvSpPr>
        <p:spPr>
          <a:xfrm>
            <a:off x="2487790" y="4585502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4098A8-8F0C-439D-AB68-BDF24832C32C}"/>
              </a:ext>
            </a:extLst>
          </p:cNvPr>
          <p:cNvSpPr txBox="1"/>
          <p:nvPr/>
        </p:nvSpPr>
        <p:spPr>
          <a:xfrm>
            <a:off x="5749910" y="6106948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55D3D2-8AF9-4AE5-BF55-46D2C04DAAC8}"/>
              </a:ext>
            </a:extLst>
          </p:cNvPr>
          <p:cNvSpPr txBox="1"/>
          <p:nvPr/>
        </p:nvSpPr>
        <p:spPr>
          <a:xfrm>
            <a:off x="5923709" y="5241377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E6D363-A0AE-4E6D-8D54-DAB4DD7D4D55}"/>
              </a:ext>
            </a:extLst>
          </p:cNvPr>
          <p:cNvSpPr txBox="1"/>
          <p:nvPr/>
        </p:nvSpPr>
        <p:spPr>
          <a:xfrm>
            <a:off x="4215745" y="5109228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4D26F46-1E5C-4C56-B588-525358018ED0}"/>
              </a:ext>
            </a:extLst>
          </p:cNvPr>
          <p:cNvSpPr txBox="1"/>
          <p:nvPr/>
        </p:nvSpPr>
        <p:spPr>
          <a:xfrm>
            <a:off x="7180801" y="4614327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37D219-D5DC-4B55-B317-147E90142FFE}"/>
              </a:ext>
            </a:extLst>
          </p:cNvPr>
          <p:cNvSpPr txBox="1"/>
          <p:nvPr/>
        </p:nvSpPr>
        <p:spPr>
          <a:xfrm>
            <a:off x="4623718" y="3937289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647D61-610C-4CDB-B3CC-726C82643AE1}"/>
              </a:ext>
            </a:extLst>
          </p:cNvPr>
          <p:cNvSpPr txBox="1"/>
          <p:nvPr/>
        </p:nvSpPr>
        <p:spPr>
          <a:xfrm>
            <a:off x="6756407" y="4031548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42091B-D7D7-418A-910D-8A012802AA33}"/>
              </a:ext>
            </a:extLst>
          </p:cNvPr>
          <p:cNvSpPr txBox="1"/>
          <p:nvPr/>
        </p:nvSpPr>
        <p:spPr>
          <a:xfrm>
            <a:off x="7002964" y="3250189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9FD1D6-3783-4E7F-A436-3F186B48C78F}"/>
              </a:ext>
            </a:extLst>
          </p:cNvPr>
          <p:cNvSpPr txBox="1"/>
          <p:nvPr/>
        </p:nvSpPr>
        <p:spPr>
          <a:xfrm>
            <a:off x="3579788" y="3441325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7981ED-0CB3-41EE-AA76-FE7B0CD05F8D}"/>
              </a:ext>
            </a:extLst>
          </p:cNvPr>
          <p:cNvSpPr txBox="1"/>
          <p:nvPr/>
        </p:nvSpPr>
        <p:spPr>
          <a:xfrm>
            <a:off x="5312902" y="2869680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A82268-F4F3-4CAC-8A54-12C719B6D18D}"/>
              </a:ext>
            </a:extLst>
          </p:cNvPr>
          <p:cNvSpPr txBox="1"/>
          <p:nvPr/>
        </p:nvSpPr>
        <p:spPr>
          <a:xfrm>
            <a:off x="3125209" y="1824459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A20449-9BCF-4300-876A-EECF1678FD34}"/>
              </a:ext>
            </a:extLst>
          </p:cNvPr>
          <p:cNvSpPr txBox="1"/>
          <p:nvPr/>
        </p:nvSpPr>
        <p:spPr>
          <a:xfrm>
            <a:off x="4692591" y="1433632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37A3E5-17B6-4F94-9433-C68E9256DCC2}"/>
              </a:ext>
            </a:extLst>
          </p:cNvPr>
          <p:cNvSpPr txBox="1"/>
          <p:nvPr/>
        </p:nvSpPr>
        <p:spPr>
          <a:xfrm>
            <a:off x="8250526" y="4324340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652F3B7-2232-4E4B-AD15-DD3DCD9CC7D1}"/>
              </a:ext>
            </a:extLst>
          </p:cNvPr>
          <p:cNvSpPr txBox="1"/>
          <p:nvPr/>
        </p:nvSpPr>
        <p:spPr>
          <a:xfrm>
            <a:off x="8139796" y="3523463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A3B9229-3DE7-48C3-85F0-22C98AB4CCF6}"/>
              </a:ext>
            </a:extLst>
          </p:cNvPr>
          <p:cNvSpPr txBox="1"/>
          <p:nvPr/>
        </p:nvSpPr>
        <p:spPr>
          <a:xfrm>
            <a:off x="9203294" y="1794171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514C46-6FD3-4E46-8D04-93D096010B33}"/>
              </a:ext>
            </a:extLst>
          </p:cNvPr>
          <p:cNvSpPr txBox="1"/>
          <p:nvPr/>
        </p:nvSpPr>
        <p:spPr>
          <a:xfrm>
            <a:off x="6724654" y="2231673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8F4569-BE82-4E23-954E-5AFC6ED39209}"/>
              </a:ext>
            </a:extLst>
          </p:cNvPr>
          <p:cNvSpPr txBox="1"/>
          <p:nvPr/>
        </p:nvSpPr>
        <p:spPr>
          <a:xfrm>
            <a:off x="7879196" y="1943247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37CF84-CF91-4921-BC42-F863AB58B7A9}"/>
              </a:ext>
            </a:extLst>
          </p:cNvPr>
          <p:cNvSpPr txBox="1"/>
          <p:nvPr/>
        </p:nvSpPr>
        <p:spPr>
          <a:xfrm>
            <a:off x="4479202" y="301039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19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80FBF8B-A5EE-41A4-A52F-128A2CC796AD}"/>
              </a:ext>
            </a:extLst>
          </p:cNvPr>
          <p:cNvSpPr txBox="1"/>
          <p:nvPr/>
        </p:nvSpPr>
        <p:spPr>
          <a:xfrm>
            <a:off x="6853435" y="407602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 20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2C8523A9-6BAE-42A6-8D02-480D754FF0D6}"/>
              </a:ext>
            </a:extLst>
          </p:cNvPr>
          <p:cNvSpPr/>
          <p:nvPr/>
        </p:nvSpPr>
        <p:spPr>
          <a:xfrm>
            <a:off x="5662624" y="1123339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E833C97E-4B26-4950-864E-6C732629FDAC}"/>
              </a:ext>
            </a:extLst>
          </p:cNvPr>
          <p:cNvSpPr/>
          <p:nvPr/>
        </p:nvSpPr>
        <p:spPr>
          <a:xfrm>
            <a:off x="5482951" y="1578244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6E680ECF-A1D7-4102-AC9C-89B7DD7C7174}"/>
              </a:ext>
            </a:extLst>
          </p:cNvPr>
          <p:cNvSpPr/>
          <p:nvPr/>
        </p:nvSpPr>
        <p:spPr>
          <a:xfrm>
            <a:off x="5270939" y="2003222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378EBCBE-216B-4350-A886-8E0B8EF11E72}"/>
              </a:ext>
            </a:extLst>
          </p:cNvPr>
          <p:cNvSpPr/>
          <p:nvPr/>
        </p:nvSpPr>
        <p:spPr>
          <a:xfrm>
            <a:off x="4931777" y="244377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27C01503-DD00-49D2-8A86-3D31D2931219}"/>
              </a:ext>
            </a:extLst>
          </p:cNvPr>
          <p:cNvSpPr/>
          <p:nvPr/>
        </p:nvSpPr>
        <p:spPr>
          <a:xfrm rot="16997073">
            <a:off x="2968646" y="605218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56BCACA8-F3C4-44B9-80F1-9315E341CD2D}"/>
              </a:ext>
            </a:extLst>
          </p:cNvPr>
          <p:cNvSpPr/>
          <p:nvPr/>
        </p:nvSpPr>
        <p:spPr>
          <a:xfrm rot="16997073">
            <a:off x="3517928" y="627766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1390A4C0-31CF-4196-8BCA-C0AC52D4193D}"/>
              </a:ext>
            </a:extLst>
          </p:cNvPr>
          <p:cNvSpPr/>
          <p:nvPr/>
        </p:nvSpPr>
        <p:spPr>
          <a:xfrm>
            <a:off x="3074335" y="491468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D249E5-0D56-450D-8C0C-FDAC8FED23E9}"/>
              </a:ext>
            </a:extLst>
          </p:cNvPr>
          <p:cNvSpPr/>
          <p:nvPr/>
        </p:nvSpPr>
        <p:spPr>
          <a:xfrm>
            <a:off x="5341096" y="6559963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83E8790F-48F5-4307-BB0F-84FD9A83FBD2}"/>
              </a:ext>
            </a:extLst>
          </p:cNvPr>
          <p:cNvSpPr/>
          <p:nvPr/>
        </p:nvSpPr>
        <p:spPr>
          <a:xfrm>
            <a:off x="6189558" y="639999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1B60B490-C0FF-46D2-93A7-3C26434BDF22}"/>
              </a:ext>
            </a:extLst>
          </p:cNvPr>
          <p:cNvSpPr/>
          <p:nvPr/>
        </p:nvSpPr>
        <p:spPr>
          <a:xfrm>
            <a:off x="6841793" y="6150401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7A5C0391-64B3-495F-AF34-368378AE999A}"/>
              </a:ext>
            </a:extLst>
          </p:cNvPr>
          <p:cNvSpPr/>
          <p:nvPr/>
        </p:nvSpPr>
        <p:spPr>
          <a:xfrm>
            <a:off x="5191315" y="608833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771B4B51-C8F2-4B13-93E2-F5FF2E83D62B}"/>
              </a:ext>
            </a:extLst>
          </p:cNvPr>
          <p:cNvSpPr/>
          <p:nvPr/>
        </p:nvSpPr>
        <p:spPr>
          <a:xfrm>
            <a:off x="5531676" y="5615697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F61AA1E3-67EB-4F06-B7AE-B8CD71EEC8F8}"/>
              </a:ext>
            </a:extLst>
          </p:cNvPr>
          <p:cNvSpPr/>
          <p:nvPr/>
        </p:nvSpPr>
        <p:spPr>
          <a:xfrm rot="2564151">
            <a:off x="5823457" y="5172018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86B37AB8-A548-4FFD-8B9F-DE1C7327F4BE}"/>
              </a:ext>
            </a:extLst>
          </p:cNvPr>
          <p:cNvSpPr/>
          <p:nvPr/>
        </p:nvSpPr>
        <p:spPr>
          <a:xfrm rot="2564151">
            <a:off x="6143031" y="474424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02F7602E-550B-4A75-AC20-A633816B082A}"/>
              </a:ext>
            </a:extLst>
          </p:cNvPr>
          <p:cNvSpPr/>
          <p:nvPr/>
        </p:nvSpPr>
        <p:spPr>
          <a:xfrm rot="16997073">
            <a:off x="4292432" y="5580867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AC770788-3DBB-45AC-8A4C-44740D7521AF}"/>
              </a:ext>
            </a:extLst>
          </p:cNvPr>
          <p:cNvSpPr/>
          <p:nvPr/>
        </p:nvSpPr>
        <p:spPr>
          <a:xfrm rot="16997073">
            <a:off x="4044002" y="502721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D06B3B2C-3C07-45D3-BEAA-BE9E7A96B47F}"/>
              </a:ext>
            </a:extLst>
          </p:cNvPr>
          <p:cNvSpPr/>
          <p:nvPr/>
        </p:nvSpPr>
        <p:spPr>
          <a:xfrm rot="16997073">
            <a:off x="7066624" y="473438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99D1C5D1-63B3-4178-B22D-AEB123A63A08}"/>
              </a:ext>
            </a:extLst>
          </p:cNvPr>
          <p:cNvSpPr/>
          <p:nvPr/>
        </p:nvSpPr>
        <p:spPr>
          <a:xfrm>
            <a:off x="4634252" y="4351158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523D851C-FB4D-457F-98D7-F810586A3B16}"/>
              </a:ext>
            </a:extLst>
          </p:cNvPr>
          <p:cNvSpPr/>
          <p:nvPr/>
        </p:nvSpPr>
        <p:spPr>
          <a:xfrm>
            <a:off x="5387959" y="429681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D08EFE48-7A19-485F-82FC-CA4D279D1627}"/>
              </a:ext>
            </a:extLst>
          </p:cNvPr>
          <p:cNvSpPr/>
          <p:nvPr/>
        </p:nvSpPr>
        <p:spPr>
          <a:xfrm>
            <a:off x="7032373" y="212858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004BBD8A-86A8-45F2-AF7B-BEFBF5755F2E}"/>
              </a:ext>
            </a:extLst>
          </p:cNvPr>
          <p:cNvSpPr/>
          <p:nvPr/>
        </p:nvSpPr>
        <p:spPr>
          <a:xfrm>
            <a:off x="4219436" y="374710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BBB2E6E9-99B4-4C57-8CAD-CA5B1788E491}"/>
              </a:ext>
            </a:extLst>
          </p:cNvPr>
          <p:cNvSpPr/>
          <p:nvPr/>
        </p:nvSpPr>
        <p:spPr>
          <a:xfrm>
            <a:off x="5446584" y="2746863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18A8836C-1241-469C-94AC-9CFC8AC9721F}"/>
              </a:ext>
            </a:extLst>
          </p:cNvPr>
          <p:cNvSpPr/>
          <p:nvPr/>
        </p:nvSpPr>
        <p:spPr>
          <a:xfrm>
            <a:off x="3638535" y="1364899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323402EA-A885-4D88-B120-FDA6274A6848}"/>
              </a:ext>
            </a:extLst>
          </p:cNvPr>
          <p:cNvSpPr/>
          <p:nvPr/>
        </p:nvSpPr>
        <p:spPr>
          <a:xfrm>
            <a:off x="3871283" y="1806645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FE6165C4-498F-447C-A3F9-8881945C95C4}"/>
              </a:ext>
            </a:extLst>
          </p:cNvPr>
          <p:cNvSpPr/>
          <p:nvPr/>
        </p:nvSpPr>
        <p:spPr>
          <a:xfrm>
            <a:off x="4133926" y="2229644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FCAC0C6A-D7A3-430A-BAD8-B95254774311}"/>
              </a:ext>
            </a:extLst>
          </p:cNvPr>
          <p:cNvSpPr/>
          <p:nvPr/>
        </p:nvSpPr>
        <p:spPr>
          <a:xfrm>
            <a:off x="8518960" y="2339021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A688A94-E79B-4BA6-B6F6-C241B1777C59}"/>
              </a:ext>
            </a:extLst>
          </p:cNvPr>
          <p:cNvSpPr/>
          <p:nvPr/>
        </p:nvSpPr>
        <p:spPr>
          <a:xfrm>
            <a:off x="8815680" y="1791688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BBDE4CBD-8C18-40F7-B3AB-CA5F094FEC70}"/>
              </a:ext>
            </a:extLst>
          </p:cNvPr>
          <p:cNvSpPr/>
          <p:nvPr/>
        </p:nvSpPr>
        <p:spPr>
          <a:xfrm>
            <a:off x="7954659" y="2450934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32E38934-247D-473E-A209-489291EAB7FA}"/>
              </a:ext>
            </a:extLst>
          </p:cNvPr>
          <p:cNvSpPr/>
          <p:nvPr/>
        </p:nvSpPr>
        <p:spPr>
          <a:xfrm>
            <a:off x="4887684" y="708825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DCE1C5EA-F8B1-492D-9362-127C6DFE6639}"/>
              </a:ext>
            </a:extLst>
          </p:cNvPr>
          <p:cNvSpPr/>
          <p:nvPr/>
        </p:nvSpPr>
        <p:spPr>
          <a:xfrm>
            <a:off x="6722471" y="734919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76EBF0CD-2BA7-4CBF-9958-900DC7E22CFC}"/>
              </a:ext>
            </a:extLst>
          </p:cNvPr>
          <p:cNvSpPr/>
          <p:nvPr/>
        </p:nvSpPr>
        <p:spPr>
          <a:xfrm>
            <a:off x="7543686" y="817991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D4EF4B1-BE43-4812-873B-C24D6E2C5C92}"/>
              </a:ext>
            </a:extLst>
          </p:cNvPr>
          <p:cNvSpPr/>
          <p:nvPr/>
        </p:nvSpPr>
        <p:spPr>
          <a:xfrm>
            <a:off x="2602523" y="5809957"/>
            <a:ext cx="1645920" cy="759655"/>
          </a:xfrm>
          <a:custGeom>
            <a:avLst/>
            <a:gdLst>
              <a:gd name="connsiteX0" fmla="*/ 0 w 1645920"/>
              <a:gd name="connsiteY0" fmla="*/ 0 h 759655"/>
              <a:gd name="connsiteX1" fmla="*/ 464234 w 1645920"/>
              <a:gd name="connsiteY1" fmla="*/ 309489 h 759655"/>
              <a:gd name="connsiteX2" fmla="*/ 464234 w 1645920"/>
              <a:gd name="connsiteY2" fmla="*/ 309489 h 759655"/>
              <a:gd name="connsiteX3" fmla="*/ 1055077 w 1645920"/>
              <a:gd name="connsiteY3" fmla="*/ 548640 h 759655"/>
              <a:gd name="connsiteX4" fmla="*/ 1645920 w 1645920"/>
              <a:gd name="connsiteY4" fmla="*/ 759655 h 75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920" h="759655">
                <a:moveTo>
                  <a:pt x="0" y="0"/>
                </a:moveTo>
                <a:lnTo>
                  <a:pt x="464234" y="309489"/>
                </a:lnTo>
                <a:lnTo>
                  <a:pt x="464234" y="309489"/>
                </a:lnTo>
                <a:cubicBezTo>
                  <a:pt x="562708" y="349347"/>
                  <a:pt x="858129" y="473612"/>
                  <a:pt x="1055077" y="548640"/>
                </a:cubicBezTo>
                <a:cubicBezTo>
                  <a:pt x="1252025" y="623668"/>
                  <a:pt x="1448972" y="691661"/>
                  <a:pt x="1645920" y="759655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F381D12-63AB-46D8-92BD-232636D590C9}"/>
              </a:ext>
            </a:extLst>
          </p:cNvPr>
          <p:cNvSpPr/>
          <p:nvPr/>
        </p:nvSpPr>
        <p:spPr>
          <a:xfrm>
            <a:off x="4726745" y="5824025"/>
            <a:ext cx="2785403" cy="858129"/>
          </a:xfrm>
          <a:custGeom>
            <a:avLst/>
            <a:gdLst>
              <a:gd name="connsiteX0" fmla="*/ 0 w 2785403"/>
              <a:gd name="connsiteY0" fmla="*/ 858129 h 858129"/>
              <a:gd name="connsiteX1" fmla="*/ 745587 w 2785403"/>
              <a:gd name="connsiteY1" fmla="*/ 844061 h 858129"/>
              <a:gd name="connsiteX2" fmla="*/ 745587 w 2785403"/>
              <a:gd name="connsiteY2" fmla="*/ 844061 h 858129"/>
              <a:gd name="connsiteX3" fmla="*/ 1603717 w 2785403"/>
              <a:gd name="connsiteY3" fmla="*/ 661181 h 858129"/>
              <a:gd name="connsiteX4" fmla="*/ 2208627 w 2785403"/>
              <a:gd name="connsiteY4" fmla="*/ 422030 h 858129"/>
              <a:gd name="connsiteX5" fmla="*/ 2785403 w 2785403"/>
              <a:gd name="connsiteY5" fmla="*/ 0 h 858129"/>
              <a:gd name="connsiteX6" fmla="*/ 2785403 w 2785403"/>
              <a:gd name="connsiteY6" fmla="*/ 0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5403" h="858129">
                <a:moveTo>
                  <a:pt x="0" y="858129"/>
                </a:moveTo>
                <a:lnTo>
                  <a:pt x="745587" y="844061"/>
                </a:lnTo>
                <a:lnTo>
                  <a:pt x="745587" y="844061"/>
                </a:lnTo>
                <a:cubicBezTo>
                  <a:pt x="888609" y="813581"/>
                  <a:pt x="1359877" y="731519"/>
                  <a:pt x="1603717" y="661181"/>
                </a:cubicBezTo>
                <a:cubicBezTo>
                  <a:pt x="1847557" y="590843"/>
                  <a:pt x="2011679" y="532227"/>
                  <a:pt x="2208627" y="422030"/>
                </a:cubicBezTo>
                <a:cubicBezTo>
                  <a:pt x="2405575" y="311833"/>
                  <a:pt x="2785403" y="0"/>
                  <a:pt x="2785403" y="0"/>
                </a:cubicBezTo>
                <a:lnTo>
                  <a:pt x="2785403" y="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6343B401-5F30-4CFA-ADEE-B5674623638C}"/>
              </a:ext>
            </a:extLst>
          </p:cNvPr>
          <p:cNvSpPr/>
          <p:nvPr/>
        </p:nvSpPr>
        <p:spPr>
          <a:xfrm>
            <a:off x="4628271" y="4318782"/>
            <a:ext cx="1842867" cy="2180492"/>
          </a:xfrm>
          <a:custGeom>
            <a:avLst/>
            <a:gdLst>
              <a:gd name="connsiteX0" fmla="*/ 0 w 1842867"/>
              <a:gd name="connsiteY0" fmla="*/ 2180492 h 2180492"/>
              <a:gd name="connsiteX1" fmla="*/ 647114 w 1842867"/>
              <a:gd name="connsiteY1" fmla="*/ 1885070 h 2180492"/>
              <a:gd name="connsiteX2" fmla="*/ 647114 w 1842867"/>
              <a:gd name="connsiteY2" fmla="*/ 1885070 h 2180492"/>
              <a:gd name="connsiteX3" fmla="*/ 998806 w 1842867"/>
              <a:gd name="connsiteY3" fmla="*/ 1420836 h 2180492"/>
              <a:gd name="connsiteX4" fmla="*/ 1280160 w 1842867"/>
              <a:gd name="connsiteY4" fmla="*/ 928467 h 2180492"/>
              <a:gd name="connsiteX5" fmla="*/ 1645920 w 1842867"/>
              <a:gd name="connsiteY5" fmla="*/ 506436 h 2180492"/>
              <a:gd name="connsiteX6" fmla="*/ 1842867 w 1842867"/>
              <a:gd name="connsiteY6" fmla="*/ 0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2867" h="2180492">
                <a:moveTo>
                  <a:pt x="0" y="2180492"/>
                </a:moveTo>
                <a:lnTo>
                  <a:pt x="647114" y="1885070"/>
                </a:lnTo>
                <a:lnTo>
                  <a:pt x="647114" y="1885070"/>
                </a:lnTo>
                <a:cubicBezTo>
                  <a:pt x="705729" y="1807698"/>
                  <a:pt x="893298" y="1580270"/>
                  <a:pt x="998806" y="1420836"/>
                </a:cubicBezTo>
                <a:cubicBezTo>
                  <a:pt x="1104314" y="1261402"/>
                  <a:pt x="1172308" y="1080867"/>
                  <a:pt x="1280160" y="928467"/>
                </a:cubicBezTo>
                <a:cubicBezTo>
                  <a:pt x="1388012" y="776067"/>
                  <a:pt x="1552136" y="661180"/>
                  <a:pt x="1645920" y="506436"/>
                </a:cubicBezTo>
                <a:cubicBezTo>
                  <a:pt x="1739704" y="351692"/>
                  <a:pt x="1791285" y="175846"/>
                  <a:pt x="1842867" y="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16F84C7-376F-4C26-B00E-AEE46EB07427}"/>
              </a:ext>
            </a:extLst>
          </p:cNvPr>
          <p:cNvSpPr/>
          <p:nvPr/>
        </p:nvSpPr>
        <p:spPr>
          <a:xfrm>
            <a:off x="3854548" y="4529797"/>
            <a:ext cx="590843" cy="1645920"/>
          </a:xfrm>
          <a:custGeom>
            <a:avLst/>
            <a:gdLst>
              <a:gd name="connsiteX0" fmla="*/ 590843 w 590843"/>
              <a:gd name="connsiteY0" fmla="*/ 1645920 h 1645920"/>
              <a:gd name="connsiteX1" fmla="*/ 534572 w 590843"/>
              <a:gd name="connsiteY1" fmla="*/ 1097280 h 1645920"/>
              <a:gd name="connsiteX2" fmla="*/ 534572 w 590843"/>
              <a:gd name="connsiteY2" fmla="*/ 1097280 h 1645920"/>
              <a:gd name="connsiteX3" fmla="*/ 281354 w 590843"/>
              <a:gd name="connsiteY3" fmla="*/ 548640 h 1645920"/>
              <a:gd name="connsiteX4" fmla="*/ 0 w 590843"/>
              <a:gd name="connsiteY4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843" h="1645920">
                <a:moveTo>
                  <a:pt x="590843" y="1645920"/>
                </a:moveTo>
                <a:lnTo>
                  <a:pt x="534572" y="1097280"/>
                </a:lnTo>
                <a:lnTo>
                  <a:pt x="534572" y="1097280"/>
                </a:lnTo>
                <a:cubicBezTo>
                  <a:pt x="492369" y="1005840"/>
                  <a:pt x="370449" y="731520"/>
                  <a:pt x="281354" y="548640"/>
                </a:cubicBezTo>
                <a:cubicBezTo>
                  <a:pt x="192259" y="365760"/>
                  <a:pt x="96129" y="18288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A23341F-D508-41D7-AF60-0499FA760E51}"/>
              </a:ext>
            </a:extLst>
          </p:cNvPr>
          <p:cNvSpPr/>
          <p:nvPr/>
        </p:nvSpPr>
        <p:spPr>
          <a:xfrm>
            <a:off x="2700997" y="4417255"/>
            <a:ext cx="1012874" cy="1041010"/>
          </a:xfrm>
          <a:custGeom>
            <a:avLst/>
            <a:gdLst>
              <a:gd name="connsiteX0" fmla="*/ 0 w 1012874"/>
              <a:gd name="connsiteY0" fmla="*/ 1041010 h 1041010"/>
              <a:gd name="connsiteX1" fmla="*/ 450166 w 1012874"/>
              <a:gd name="connsiteY1" fmla="*/ 590843 h 1041010"/>
              <a:gd name="connsiteX2" fmla="*/ 450166 w 1012874"/>
              <a:gd name="connsiteY2" fmla="*/ 590843 h 1041010"/>
              <a:gd name="connsiteX3" fmla="*/ 1012874 w 1012874"/>
              <a:gd name="connsiteY3" fmla="*/ 0 h 104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874" h="1041010">
                <a:moveTo>
                  <a:pt x="0" y="1041010"/>
                </a:moveTo>
                <a:lnTo>
                  <a:pt x="450166" y="590843"/>
                </a:lnTo>
                <a:lnTo>
                  <a:pt x="450166" y="590843"/>
                </a:lnTo>
                <a:lnTo>
                  <a:pt x="1012874" y="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E3FE1DA-FE45-4D7E-8E04-A72B34C9C21C}"/>
              </a:ext>
            </a:extLst>
          </p:cNvPr>
          <p:cNvSpPr/>
          <p:nvPr/>
        </p:nvSpPr>
        <p:spPr>
          <a:xfrm>
            <a:off x="3924886" y="3348111"/>
            <a:ext cx="633046" cy="956603"/>
          </a:xfrm>
          <a:custGeom>
            <a:avLst/>
            <a:gdLst>
              <a:gd name="connsiteX0" fmla="*/ 0 w 633046"/>
              <a:gd name="connsiteY0" fmla="*/ 956603 h 956603"/>
              <a:gd name="connsiteX1" fmla="*/ 407963 w 633046"/>
              <a:gd name="connsiteY1" fmla="*/ 492369 h 956603"/>
              <a:gd name="connsiteX2" fmla="*/ 407963 w 633046"/>
              <a:gd name="connsiteY2" fmla="*/ 492369 h 956603"/>
              <a:gd name="connsiteX3" fmla="*/ 633046 w 633046"/>
              <a:gd name="connsiteY3" fmla="*/ 0 h 95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046" h="956603">
                <a:moveTo>
                  <a:pt x="0" y="956603"/>
                </a:moveTo>
                <a:lnTo>
                  <a:pt x="407963" y="492369"/>
                </a:lnTo>
                <a:lnTo>
                  <a:pt x="407963" y="492369"/>
                </a:lnTo>
                <a:lnTo>
                  <a:pt x="6330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FC45A541-3474-4A92-ACB7-A240727C8EBD}"/>
              </a:ext>
            </a:extLst>
          </p:cNvPr>
          <p:cNvSpPr/>
          <p:nvPr/>
        </p:nvSpPr>
        <p:spPr>
          <a:xfrm>
            <a:off x="3967089" y="4290646"/>
            <a:ext cx="2250831" cy="281354"/>
          </a:xfrm>
          <a:custGeom>
            <a:avLst/>
            <a:gdLst>
              <a:gd name="connsiteX0" fmla="*/ 0 w 2250831"/>
              <a:gd name="connsiteY0" fmla="*/ 281354 h 281354"/>
              <a:gd name="connsiteX1" fmla="*/ 745588 w 2250831"/>
              <a:gd name="connsiteY1" fmla="*/ 154745 h 281354"/>
              <a:gd name="connsiteX2" fmla="*/ 745588 w 2250831"/>
              <a:gd name="connsiteY2" fmla="*/ 154745 h 281354"/>
              <a:gd name="connsiteX3" fmla="*/ 1547446 w 2250831"/>
              <a:gd name="connsiteY3" fmla="*/ 70339 h 281354"/>
              <a:gd name="connsiteX4" fmla="*/ 2250831 w 2250831"/>
              <a:gd name="connsiteY4" fmla="*/ 0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831" h="281354">
                <a:moveTo>
                  <a:pt x="0" y="281354"/>
                </a:moveTo>
                <a:lnTo>
                  <a:pt x="745588" y="154745"/>
                </a:lnTo>
                <a:lnTo>
                  <a:pt x="745588" y="154745"/>
                </a:lnTo>
                <a:lnTo>
                  <a:pt x="1547446" y="70339"/>
                </a:lnTo>
                <a:lnTo>
                  <a:pt x="2250831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BA4F9FD-2F75-4EDB-8A55-9C51DC4A89C1}"/>
              </a:ext>
            </a:extLst>
          </p:cNvPr>
          <p:cNvSpPr/>
          <p:nvPr/>
        </p:nvSpPr>
        <p:spPr>
          <a:xfrm>
            <a:off x="6794695" y="4299300"/>
            <a:ext cx="842579" cy="61685"/>
          </a:xfrm>
          <a:custGeom>
            <a:avLst/>
            <a:gdLst>
              <a:gd name="connsiteX0" fmla="*/ 0 w 842579"/>
              <a:gd name="connsiteY0" fmla="*/ 61685 h 61685"/>
              <a:gd name="connsiteX1" fmla="*/ 759656 w 842579"/>
              <a:gd name="connsiteY1" fmla="*/ 5414 h 61685"/>
              <a:gd name="connsiteX2" fmla="*/ 787791 w 842579"/>
              <a:gd name="connsiteY2" fmla="*/ 5414 h 6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79" h="61685">
                <a:moveTo>
                  <a:pt x="0" y="61685"/>
                </a:moveTo>
                <a:lnTo>
                  <a:pt x="759656" y="5414"/>
                </a:lnTo>
                <a:cubicBezTo>
                  <a:pt x="890954" y="-3964"/>
                  <a:pt x="839372" y="725"/>
                  <a:pt x="787791" y="541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DE40F2FE-EDCE-49A9-94BE-167C0882367D}"/>
              </a:ext>
            </a:extLst>
          </p:cNvPr>
          <p:cNvSpPr/>
          <p:nvPr/>
        </p:nvSpPr>
        <p:spPr>
          <a:xfrm>
            <a:off x="8229900" y="1314570"/>
            <a:ext cx="705790" cy="1611533"/>
          </a:xfrm>
          <a:custGeom>
            <a:avLst/>
            <a:gdLst>
              <a:gd name="connsiteX0" fmla="*/ 0 w 705790"/>
              <a:gd name="connsiteY0" fmla="*/ 1611533 h 1611533"/>
              <a:gd name="connsiteX1" fmla="*/ 365760 w 705790"/>
              <a:gd name="connsiteY1" fmla="*/ 1147299 h 1611533"/>
              <a:gd name="connsiteX2" fmla="*/ 393895 w 705790"/>
              <a:gd name="connsiteY2" fmla="*/ 1119163 h 1611533"/>
              <a:gd name="connsiteX3" fmla="*/ 703385 w 705790"/>
              <a:gd name="connsiteY3" fmla="*/ 570523 h 1611533"/>
              <a:gd name="connsiteX4" fmla="*/ 534572 w 705790"/>
              <a:gd name="connsiteY4" fmla="*/ 78154 h 1611533"/>
              <a:gd name="connsiteX5" fmla="*/ 478302 w 705790"/>
              <a:gd name="connsiteY5" fmla="*/ 7816 h 161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5790" h="1611533">
                <a:moveTo>
                  <a:pt x="0" y="1611533"/>
                </a:moveTo>
                <a:lnTo>
                  <a:pt x="365760" y="1147299"/>
                </a:lnTo>
                <a:cubicBezTo>
                  <a:pt x="431409" y="1065237"/>
                  <a:pt x="337624" y="1215292"/>
                  <a:pt x="393895" y="1119163"/>
                </a:cubicBezTo>
                <a:cubicBezTo>
                  <a:pt x="450166" y="1023034"/>
                  <a:pt x="679939" y="744024"/>
                  <a:pt x="703385" y="570523"/>
                </a:cubicBezTo>
                <a:cubicBezTo>
                  <a:pt x="726831" y="397022"/>
                  <a:pt x="572086" y="171938"/>
                  <a:pt x="534572" y="78154"/>
                </a:cubicBezTo>
                <a:cubicBezTo>
                  <a:pt x="497058" y="-15631"/>
                  <a:pt x="487680" y="-3908"/>
                  <a:pt x="478302" y="781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8EBC35AD-1D9A-4209-91EF-D1C22069CFB3}"/>
              </a:ext>
            </a:extLst>
          </p:cNvPr>
          <p:cNvSpPr/>
          <p:nvPr/>
        </p:nvSpPr>
        <p:spPr>
          <a:xfrm>
            <a:off x="6260123" y="689317"/>
            <a:ext cx="2194560" cy="464234"/>
          </a:xfrm>
          <a:custGeom>
            <a:avLst/>
            <a:gdLst>
              <a:gd name="connsiteX0" fmla="*/ 0 w 2194560"/>
              <a:gd name="connsiteY0" fmla="*/ 0 h 464234"/>
              <a:gd name="connsiteX1" fmla="*/ 534572 w 2194560"/>
              <a:gd name="connsiteY1" fmla="*/ 140677 h 464234"/>
              <a:gd name="connsiteX2" fmla="*/ 534572 w 2194560"/>
              <a:gd name="connsiteY2" fmla="*/ 140677 h 464234"/>
              <a:gd name="connsiteX3" fmla="*/ 1350499 w 2194560"/>
              <a:gd name="connsiteY3" fmla="*/ 196948 h 464234"/>
              <a:gd name="connsiteX4" fmla="*/ 2194560 w 2194560"/>
              <a:gd name="connsiteY4" fmla="*/ 464234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464234">
                <a:moveTo>
                  <a:pt x="0" y="0"/>
                </a:moveTo>
                <a:lnTo>
                  <a:pt x="534572" y="140677"/>
                </a:lnTo>
                <a:lnTo>
                  <a:pt x="534572" y="140677"/>
                </a:lnTo>
                <a:cubicBezTo>
                  <a:pt x="670560" y="150056"/>
                  <a:pt x="1073834" y="143022"/>
                  <a:pt x="1350499" y="196948"/>
                </a:cubicBezTo>
                <a:cubicBezTo>
                  <a:pt x="1627164" y="250874"/>
                  <a:pt x="1910862" y="357554"/>
                  <a:pt x="2194560" y="4642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AC2F1C26-749A-4349-93D2-2DE46127170E}"/>
              </a:ext>
            </a:extLst>
          </p:cNvPr>
          <p:cNvSpPr/>
          <p:nvPr/>
        </p:nvSpPr>
        <p:spPr>
          <a:xfrm>
            <a:off x="4324506" y="661182"/>
            <a:ext cx="1316639" cy="298343"/>
          </a:xfrm>
          <a:custGeom>
            <a:avLst/>
            <a:gdLst>
              <a:gd name="connsiteX0" fmla="*/ 0 w 1181687"/>
              <a:gd name="connsiteY0" fmla="*/ 281353 h 281353"/>
              <a:gd name="connsiteX1" fmla="*/ 534573 w 1181687"/>
              <a:gd name="connsiteY1" fmla="*/ 112541 h 281353"/>
              <a:gd name="connsiteX2" fmla="*/ 534573 w 1181687"/>
              <a:gd name="connsiteY2" fmla="*/ 112541 h 281353"/>
              <a:gd name="connsiteX3" fmla="*/ 1181687 w 1181687"/>
              <a:gd name="connsiteY3" fmla="*/ 0 h 2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687" h="281353">
                <a:moveTo>
                  <a:pt x="0" y="281353"/>
                </a:moveTo>
                <a:lnTo>
                  <a:pt x="534573" y="112541"/>
                </a:lnTo>
                <a:lnTo>
                  <a:pt x="534573" y="112541"/>
                </a:lnTo>
                <a:lnTo>
                  <a:pt x="1181687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D28FE6E8-1F83-4D3C-9C95-D17C2025707A}"/>
              </a:ext>
            </a:extLst>
          </p:cNvPr>
          <p:cNvSpPr/>
          <p:nvPr/>
        </p:nvSpPr>
        <p:spPr>
          <a:xfrm>
            <a:off x="3740625" y="970671"/>
            <a:ext cx="704766" cy="1758461"/>
          </a:xfrm>
          <a:custGeom>
            <a:avLst/>
            <a:gdLst>
              <a:gd name="connsiteX0" fmla="*/ 704766 w 704766"/>
              <a:gd name="connsiteY0" fmla="*/ 1758461 h 1758461"/>
              <a:gd name="connsiteX1" fmla="*/ 634427 w 704766"/>
              <a:gd name="connsiteY1" fmla="*/ 1631852 h 1758461"/>
              <a:gd name="connsiteX2" fmla="*/ 479683 w 704766"/>
              <a:gd name="connsiteY2" fmla="*/ 1322363 h 1758461"/>
              <a:gd name="connsiteX3" fmla="*/ 198329 w 704766"/>
              <a:gd name="connsiteY3" fmla="*/ 914400 h 1758461"/>
              <a:gd name="connsiteX4" fmla="*/ 1381 w 704766"/>
              <a:gd name="connsiteY4" fmla="*/ 450166 h 1758461"/>
              <a:gd name="connsiteX5" fmla="*/ 296803 w 704766"/>
              <a:gd name="connsiteY5" fmla="*/ 0 h 175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4766" h="1758461">
                <a:moveTo>
                  <a:pt x="704766" y="1758461"/>
                </a:moveTo>
                <a:cubicBezTo>
                  <a:pt x="688353" y="1731498"/>
                  <a:pt x="671941" y="1704535"/>
                  <a:pt x="634427" y="1631852"/>
                </a:cubicBezTo>
                <a:cubicBezTo>
                  <a:pt x="596913" y="1559169"/>
                  <a:pt x="552366" y="1441938"/>
                  <a:pt x="479683" y="1322363"/>
                </a:cubicBezTo>
                <a:cubicBezTo>
                  <a:pt x="407000" y="1202788"/>
                  <a:pt x="278046" y="1059766"/>
                  <a:pt x="198329" y="914400"/>
                </a:cubicBezTo>
                <a:cubicBezTo>
                  <a:pt x="118612" y="769034"/>
                  <a:pt x="-15031" y="602566"/>
                  <a:pt x="1381" y="450166"/>
                </a:cubicBezTo>
                <a:cubicBezTo>
                  <a:pt x="17793" y="297766"/>
                  <a:pt x="157298" y="148883"/>
                  <a:pt x="29680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25B8473-EF0D-4E01-993E-B89649508CFC}"/>
              </a:ext>
            </a:extLst>
          </p:cNvPr>
          <p:cNvSpPr/>
          <p:nvPr/>
        </p:nvSpPr>
        <p:spPr>
          <a:xfrm>
            <a:off x="4867422" y="773723"/>
            <a:ext cx="1153550" cy="2278966"/>
          </a:xfrm>
          <a:custGeom>
            <a:avLst/>
            <a:gdLst>
              <a:gd name="connsiteX0" fmla="*/ 0 w 1153550"/>
              <a:gd name="connsiteY0" fmla="*/ 2278966 h 2278966"/>
              <a:gd name="connsiteX1" fmla="*/ 168812 w 1153550"/>
              <a:gd name="connsiteY1" fmla="*/ 1688123 h 2278966"/>
              <a:gd name="connsiteX2" fmla="*/ 168812 w 1153550"/>
              <a:gd name="connsiteY2" fmla="*/ 1688123 h 2278966"/>
              <a:gd name="connsiteX3" fmla="*/ 506436 w 1153550"/>
              <a:gd name="connsiteY3" fmla="*/ 1294228 h 2278966"/>
              <a:gd name="connsiteX4" fmla="*/ 717452 w 1153550"/>
              <a:gd name="connsiteY4" fmla="*/ 872197 h 2278966"/>
              <a:gd name="connsiteX5" fmla="*/ 900332 w 1153550"/>
              <a:gd name="connsiteY5" fmla="*/ 436099 h 2278966"/>
              <a:gd name="connsiteX6" fmla="*/ 1153550 w 1153550"/>
              <a:gd name="connsiteY6" fmla="*/ 0 h 227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550" h="2278966">
                <a:moveTo>
                  <a:pt x="0" y="2278966"/>
                </a:moveTo>
                <a:lnTo>
                  <a:pt x="168812" y="1688123"/>
                </a:lnTo>
                <a:lnTo>
                  <a:pt x="168812" y="1688123"/>
                </a:lnTo>
                <a:cubicBezTo>
                  <a:pt x="225083" y="1622474"/>
                  <a:pt x="414996" y="1430216"/>
                  <a:pt x="506436" y="1294228"/>
                </a:cubicBezTo>
                <a:cubicBezTo>
                  <a:pt x="597876" y="1158240"/>
                  <a:pt x="651803" y="1015218"/>
                  <a:pt x="717452" y="872197"/>
                </a:cubicBezTo>
                <a:cubicBezTo>
                  <a:pt x="783101" y="729175"/>
                  <a:pt x="827649" y="581465"/>
                  <a:pt x="900332" y="436099"/>
                </a:cubicBezTo>
                <a:cubicBezTo>
                  <a:pt x="973015" y="290733"/>
                  <a:pt x="1063282" y="145366"/>
                  <a:pt x="11535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B39DCC24-B704-4D7F-888D-CDB9888690A4}"/>
              </a:ext>
            </a:extLst>
          </p:cNvPr>
          <p:cNvSpPr/>
          <p:nvPr/>
        </p:nvSpPr>
        <p:spPr>
          <a:xfrm>
            <a:off x="4895557" y="2630658"/>
            <a:ext cx="1308295" cy="562708"/>
          </a:xfrm>
          <a:custGeom>
            <a:avLst/>
            <a:gdLst>
              <a:gd name="connsiteX0" fmla="*/ 0 w 1308295"/>
              <a:gd name="connsiteY0" fmla="*/ 562708 h 562708"/>
              <a:gd name="connsiteX1" fmla="*/ 703385 w 1308295"/>
              <a:gd name="connsiteY1" fmla="*/ 168813 h 562708"/>
              <a:gd name="connsiteX2" fmla="*/ 703385 w 1308295"/>
              <a:gd name="connsiteY2" fmla="*/ 168813 h 562708"/>
              <a:gd name="connsiteX3" fmla="*/ 1308295 w 1308295"/>
              <a:gd name="connsiteY3" fmla="*/ 0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295" h="562708">
                <a:moveTo>
                  <a:pt x="0" y="562708"/>
                </a:moveTo>
                <a:lnTo>
                  <a:pt x="703385" y="168813"/>
                </a:lnTo>
                <a:lnTo>
                  <a:pt x="703385" y="168813"/>
                </a:lnTo>
                <a:lnTo>
                  <a:pt x="130829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792F3B88-2D0A-4D96-8264-59F3CD1A389A}"/>
              </a:ext>
            </a:extLst>
          </p:cNvPr>
          <p:cNvSpPr/>
          <p:nvPr/>
        </p:nvSpPr>
        <p:spPr>
          <a:xfrm>
            <a:off x="6569612" y="1927274"/>
            <a:ext cx="1026942" cy="478301"/>
          </a:xfrm>
          <a:custGeom>
            <a:avLst/>
            <a:gdLst>
              <a:gd name="connsiteX0" fmla="*/ 0 w 1026942"/>
              <a:gd name="connsiteY0" fmla="*/ 478301 h 478301"/>
              <a:gd name="connsiteX1" fmla="*/ 576776 w 1026942"/>
              <a:gd name="connsiteY1" fmla="*/ 295421 h 478301"/>
              <a:gd name="connsiteX2" fmla="*/ 590843 w 1026942"/>
              <a:gd name="connsiteY2" fmla="*/ 295421 h 478301"/>
              <a:gd name="connsiteX3" fmla="*/ 1026942 w 1026942"/>
              <a:gd name="connsiteY3" fmla="*/ 0 h 47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942" h="478301">
                <a:moveTo>
                  <a:pt x="0" y="478301"/>
                </a:moveTo>
                <a:lnTo>
                  <a:pt x="576776" y="295421"/>
                </a:lnTo>
                <a:cubicBezTo>
                  <a:pt x="675250" y="264941"/>
                  <a:pt x="515815" y="344658"/>
                  <a:pt x="590843" y="295421"/>
                </a:cubicBezTo>
                <a:cubicBezTo>
                  <a:pt x="665871" y="246184"/>
                  <a:pt x="846406" y="123092"/>
                  <a:pt x="102694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DC889B6-7EFF-4C77-90E7-F8D5E7ABFBFE}"/>
              </a:ext>
            </a:extLst>
          </p:cNvPr>
          <p:cNvSpPr/>
          <p:nvPr/>
        </p:nvSpPr>
        <p:spPr>
          <a:xfrm>
            <a:off x="6696221" y="4403188"/>
            <a:ext cx="676035" cy="960481"/>
          </a:xfrm>
          <a:custGeom>
            <a:avLst/>
            <a:gdLst>
              <a:gd name="connsiteX0" fmla="*/ 633046 w 633046"/>
              <a:gd name="connsiteY0" fmla="*/ 970670 h 970670"/>
              <a:gd name="connsiteX1" fmla="*/ 478301 w 633046"/>
              <a:gd name="connsiteY1" fmla="*/ 407963 h 970670"/>
              <a:gd name="connsiteX2" fmla="*/ 478301 w 633046"/>
              <a:gd name="connsiteY2" fmla="*/ 407963 h 970670"/>
              <a:gd name="connsiteX3" fmla="*/ 0 w 633046"/>
              <a:gd name="connsiteY3" fmla="*/ 0 h 97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046" h="970670">
                <a:moveTo>
                  <a:pt x="633046" y="970670"/>
                </a:moveTo>
                <a:lnTo>
                  <a:pt x="478301" y="407963"/>
                </a:lnTo>
                <a:lnTo>
                  <a:pt x="478301" y="407963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02A03-D767-4319-A373-124FA0951A44}"/>
              </a:ext>
            </a:extLst>
          </p:cNvPr>
          <p:cNvSpPr txBox="1"/>
          <p:nvPr/>
        </p:nvSpPr>
        <p:spPr>
          <a:xfrm>
            <a:off x="2333221" y="5767200"/>
            <a:ext cx="29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F4DE96-30BF-4371-8472-7DEBD7280630}"/>
              </a:ext>
            </a:extLst>
          </p:cNvPr>
          <p:cNvSpPr txBox="1"/>
          <p:nvPr/>
        </p:nvSpPr>
        <p:spPr>
          <a:xfrm>
            <a:off x="3006631" y="5670657"/>
            <a:ext cx="29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F2AEED-BB23-4FE3-9B46-B94D0C5BA0BC}"/>
              </a:ext>
            </a:extLst>
          </p:cNvPr>
          <p:cNvSpPr txBox="1"/>
          <p:nvPr/>
        </p:nvSpPr>
        <p:spPr>
          <a:xfrm>
            <a:off x="3486533" y="5829949"/>
            <a:ext cx="29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BBC419-4D42-4221-B774-2D3BC338EFD6}"/>
              </a:ext>
            </a:extLst>
          </p:cNvPr>
          <p:cNvSpPr txBox="1"/>
          <p:nvPr/>
        </p:nvSpPr>
        <p:spPr>
          <a:xfrm>
            <a:off x="4500899" y="5962776"/>
            <a:ext cx="29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0100F0-167C-46DF-B465-A0ED42C4272B}"/>
              </a:ext>
            </a:extLst>
          </p:cNvPr>
          <p:cNvSpPr txBox="1"/>
          <p:nvPr/>
        </p:nvSpPr>
        <p:spPr>
          <a:xfrm>
            <a:off x="3125209" y="4977947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34B58-BB92-48BB-8ED9-B0101B6A7512}"/>
              </a:ext>
            </a:extLst>
          </p:cNvPr>
          <p:cNvSpPr txBox="1"/>
          <p:nvPr/>
        </p:nvSpPr>
        <p:spPr>
          <a:xfrm>
            <a:off x="3094010" y="4047341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7FFAC-126C-4CEA-81D6-9CCBA0C8BEE4}"/>
              </a:ext>
            </a:extLst>
          </p:cNvPr>
          <p:cNvSpPr txBox="1"/>
          <p:nvPr/>
        </p:nvSpPr>
        <p:spPr>
          <a:xfrm>
            <a:off x="5442557" y="6260522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1DD4D14-65E6-410B-8714-01BDB5C9BF7B}"/>
              </a:ext>
            </a:extLst>
          </p:cNvPr>
          <p:cNvSpPr txBox="1"/>
          <p:nvPr/>
        </p:nvSpPr>
        <p:spPr>
          <a:xfrm>
            <a:off x="6312473" y="6410678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CD02033-F05E-46EF-88BC-74D2FE0737AA}"/>
              </a:ext>
            </a:extLst>
          </p:cNvPr>
          <p:cNvSpPr txBox="1"/>
          <p:nvPr/>
        </p:nvSpPr>
        <p:spPr>
          <a:xfrm>
            <a:off x="6849553" y="6232221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849CB1-71C1-4D7F-8FBC-029C7F6F4A15}"/>
              </a:ext>
            </a:extLst>
          </p:cNvPr>
          <p:cNvSpPr txBox="1"/>
          <p:nvPr/>
        </p:nvSpPr>
        <p:spPr>
          <a:xfrm>
            <a:off x="7919107" y="5469754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A1C736B-3F49-46C4-B842-F92F834ADAAF}"/>
              </a:ext>
            </a:extLst>
          </p:cNvPr>
          <p:cNvSpPr txBox="1"/>
          <p:nvPr/>
        </p:nvSpPr>
        <p:spPr>
          <a:xfrm>
            <a:off x="4965349" y="5663838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1D8F83B-E642-4905-BFCA-286BB81B90F3}"/>
              </a:ext>
            </a:extLst>
          </p:cNvPr>
          <p:cNvSpPr txBox="1"/>
          <p:nvPr/>
        </p:nvSpPr>
        <p:spPr>
          <a:xfrm>
            <a:off x="5257927" y="5238921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479345-7F79-4704-86B4-9AAD42A9E10E}"/>
              </a:ext>
            </a:extLst>
          </p:cNvPr>
          <p:cNvSpPr txBox="1"/>
          <p:nvPr/>
        </p:nvSpPr>
        <p:spPr>
          <a:xfrm>
            <a:off x="5610869" y="4747114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59AA4A9-F92D-4E5A-84F3-59621582B775}"/>
              </a:ext>
            </a:extLst>
          </p:cNvPr>
          <p:cNvSpPr txBox="1"/>
          <p:nvPr/>
        </p:nvSpPr>
        <p:spPr>
          <a:xfrm>
            <a:off x="5934388" y="4367984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B228AC2-48DA-4AF8-AB47-09F251A2BE71}"/>
              </a:ext>
            </a:extLst>
          </p:cNvPr>
          <p:cNvSpPr txBox="1"/>
          <p:nvPr/>
        </p:nvSpPr>
        <p:spPr>
          <a:xfrm>
            <a:off x="5808963" y="3919136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2710D54-C3DA-4E98-BE92-40E15C9BF24F}"/>
              </a:ext>
            </a:extLst>
          </p:cNvPr>
          <p:cNvSpPr txBox="1"/>
          <p:nvPr/>
        </p:nvSpPr>
        <p:spPr>
          <a:xfrm>
            <a:off x="3894113" y="5381099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14792BC-FEC7-4BDA-BBB3-A38432A8DCB8}"/>
              </a:ext>
            </a:extLst>
          </p:cNvPr>
          <p:cNvSpPr txBox="1"/>
          <p:nvPr/>
        </p:nvSpPr>
        <p:spPr>
          <a:xfrm>
            <a:off x="4092054" y="4703709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2BB98FE-E341-4BDA-A7F0-3E117133DFC0}"/>
              </a:ext>
            </a:extLst>
          </p:cNvPr>
          <p:cNvSpPr txBox="1"/>
          <p:nvPr/>
        </p:nvSpPr>
        <p:spPr>
          <a:xfrm>
            <a:off x="6794225" y="4582460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F36B5A8-9E08-4B85-BBE3-6C4ED249D09F}"/>
              </a:ext>
            </a:extLst>
          </p:cNvPr>
          <p:cNvSpPr txBox="1"/>
          <p:nvPr/>
        </p:nvSpPr>
        <p:spPr>
          <a:xfrm>
            <a:off x="5216821" y="3932308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746EBD5-8FA4-4DEE-A37B-75A4B9605361}"/>
              </a:ext>
            </a:extLst>
          </p:cNvPr>
          <p:cNvSpPr txBox="1"/>
          <p:nvPr/>
        </p:nvSpPr>
        <p:spPr>
          <a:xfrm>
            <a:off x="4664634" y="4411422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F172469-289D-4421-BD6D-C95375FD80DC}"/>
              </a:ext>
            </a:extLst>
          </p:cNvPr>
          <p:cNvSpPr txBox="1"/>
          <p:nvPr/>
        </p:nvSpPr>
        <p:spPr>
          <a:xfrm>
            <a:off x="7890801" y="4398332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5545B7B-A5C5-45A4-9CEC-7565DB2C94A6}"/>
              </a:ext>
            </a:extLst>
          </p:cNvPr>
          <p:cNvSpPr txBox="1"/>
          <p:nvPr/>
        </p:nvSpPr>
        <p:spPr>
          <a:xfrm>
            <a:off x="9559071" y="4047341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F7D25D6-AAC1-4D6C-B969-6685E8903CAA}"/>
              </a:ext>
            </a:extLst>
          </p:cNvPr>
          <p:cNvSpPr txBox="1"/>
          <p:nvPr/>
        </p:nvSpPr>
        <p:spPr>
          <a:xfrm>
            <a:off x="8324417" y="3065941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CE2CC7C-39C9-496A-92D2-02C8E8B86FAA}"/>
              </a:ext>
            </a:extLst>
          </p:cNvPr>
          <p:cNvSpPr txBox="1"/>
          <p:nvPr/>
        </p:nvSpPr>
        <p:spPr>
          <a:xfrm>
            <a:off x="8001231" y="2092705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26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F985F3C-637E-4C8C-BCFE-AB80B4DA86C8}"/>
              </a:ext>
            </a:extLst>
          </p:cNvPr>
          <p:cNvSpPr txBox="1"/>
          <p:nvPr/>
        </p:nvSpPr>
        <p:spPr>
          <a:xfrm>
            <a:off x="7113567" y="1333890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F29DEBD-E685-471F-9045-717EEF40F110}"/>
              </a:ext>
            </a:extLst>
          </p:cNvPr>
          <p:cNvSpPr txBox="1"/>
          <p:nvPr/>
        </p:nvSpPr>
        <p:spPr>
          <a:xfrm>
            <a:off x="6748244" y="1783443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D6EB6B2-B308-4FD8-B54A-8F4B0EA0F52E}"/>
              </a:ext>
            </a:extLst>
          </p:cNvPr>
          <p:cNvSpPr txBox="1"/>
          <p:nvPr/>
        </p:nvSpPr>
        <p:spPr>
          <a:xfrm>
            <a:off x="6311027" y="2683786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29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5CBFC29-773D-41D6-A785-EE818E8F867A}"/>
              </a:ext>
            </a:extLst>
          </p:cNvPr>
          <p:cNvSpPr txBox="1"/>
          <p:nvPr/>
        </p:nvSpPr>
        <p:spPr>
          <a:xfrm>
            <a:off x="3853307" y="2949327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28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5083E84-0FC2-4511-84E5-7D9155DCBFE7}"/>
              </a:ext>
            </a:extLst>
          </p:cNvPr>
          <p:cNvSpPr txBox="1"/>
          <p:nvPr/>
        </p:nvSpPr>
        <p:spPr>
          <a:xfrm>
            <a:off x="5312272" y="2389180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5BA28EA-46FB-4E8C-8A58-C37F6C1385D4}"/>
              </a:ext>
            </a:extLst>
          </p:cNvPr>
          <p:cNvSpPr txBox="1"/>
          <p:nvPr/>
        </p:nvSpPr>
        <p:spPr>
          <a:xfrm>
            <a:off x="4313592" y="3626363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27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4AB0205-04D1-42A5-ADCD-637CAFD5E39A}"/>
              </a:ext>
            </a:extLst>
          </p:cNvPr>
          <p:cNvSpPr/>
          <p:nvPr/>
        </p:nvSpPr>
        <p:spPr>
          <a:xfrm>
            <a:off x="7863828" y="2068585"/>
            <a:ext cx="337625" cy="1026941"/>
          </a:xfrm>
          <a:custGeom>
            <a:avLst/>
            <a:gdLst>
              <a:gd name="connsiteX0" fmla="*/ 337625 w 337625"/>
              <a:gd name="connsiteY0" fmla="*/ 1026941 h 1026941"/>
              <a:gd name="connsiteX1" fmla="*/ 211015 w 337625"/>
              <a:gd name="connsiteY1" fmla="*/ 520504 h 1026941"/>
              <a:gd name="connsiteX2" fmla="*/ 211015 w 337625"/>
              <a:gd name="connsiteY2" fmla="*/ 520504 h 1026941"/>
              <a:gd name="connsiteX3" fmla="*/ 0 w 337625"/>
              <a:gd name="connsiteY3" fmla="*/ 0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25" h="1026941">
                <a:moveTo>
                  <a:pt x="337625" y="1026941"/>
                </a:moveTo>
                <a:lnTo>
                  <a:pt x="211015" y="520504"/>
                </a:lnTo>
                <a:lnTo>
                  <a:pt x="211015" y="52050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2611950-C64F-4EDA-8A4C-3BF6E872A35D}"/>
              </a:ext>
            </a:extLst>
          </p:cNvPr>
          <p:cNvSpPr txBox="1"/>
          <p:nvPr/>
        </p:nvSpPr>
        <p:spPr>
          <a:xfrm>
            <a:off x="6845576" y="3414394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BEA6284-BF08-4C52-AC60-2665F29D2C0E}"/>
              </a:ext>
            </a:extLst>
          </p:cNvPr>
          <p:cNvSpPr/>
          <p:nvPr/>
        </p:nvSpPr>
        <p:spPr>
          <a:xfrm>
            <a:off x="7164055" y="3740126"/>
            <a:ext cx="193348" cy="17464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46BFF3-2A67-41BD-B2A3-DFACFCBB18B2}"/>
              </a:ext>
            </a:extLst>
          </p:cNvPr>
          <p:cNvSpPr/>
          <p:nvPr/>
        </p:nvSpPr>
        <p:spPr>
          <a:xfrm>
            <a:off x="6639951" y="3362178"/>
            <a:ext cx="1153551" cy="759656"/>
          </a:xfrm>
          <a:custGeom>
            <a:avLst/>
            <a:gdLst>
              <a:gd name="connsiteX0" fmla="*/ 0 w 1153551"/>
              <a:gd name="connsiteY0" fmla="*/ 759656 h 759656"/>
              <a:gd name="connsiteX1" fmla="*/ 604911 w 1153551"/>
              <a:gd name="connsiteY1" fmla="*/ 478302 h 759656"/>
              <a:gd name="connsiteX2" fmla="*/ 604911 w 1153551"/>
              <a:gd name="connsiteY2" fmla="*/ 478302 h 759656"/>
              <a:gd name="connsiteX3" fmla="*/ 1153551 w 1153551"/>
              <a:gd name="connsiteY3" fmla="*/ 0 h 7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551" h="759656">
                <a:moveTo>
                  <a:pt x="0" y="759656"/>
                </a:moveTo>
                <a:lnTo>
                  <a:pt x="604911" y="478302"/>
                </a:lnTo>
                <a:lnTo>
                  <a:pt x="604911" y="478302"/>
                </a:lnTo>
                <a:lnTo>
                  <a:pt x="1153551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B76D8FE-AEDA-4220-92F0-6C3F23334958}"/>
              </a:ext>
            </a:extLst>
          </p:cNvPr>
          <p:cNvSpPr txBox="1"/>
          <p:nvPr/>
        </p:nvSpPr>
        <p:spPr>
          <a:xfrm>
            <a:off x="8648987" y="2392106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35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893F456-4653-4CD2-B839-5A32DE4D00C5}"/>
              </a:ext>
            </a:extLst>
          </p:cNvPr>
          <p:cNvSpPr txBox="1"/>
          <p:nvPr/>
        </p:nvSpPr>
        <p:spPr>
          <a:xfrm>
            <a:off x="8918423" y="1474699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35B6FDE-3F32-4AC8-8760-0D40D3D30EC7}"/>
              </a:ext>
            </a:extLst>
          </p:cNvPr>
          <p:cNvSpPr txBox="1"/>
          <p:nvPr/>
        </p:nvSpPr>
        <p:spPr>
          <a:xfrm>
            <a:off x="9028640" y="772687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E7CF23D-176F-4F53-9BF1-B3FA174AAB3B}"/>
              </a:ext>
            </a:extLst>
          </p:cNvPr>
          <p:cNvSpPr txBox="1"/>
          <p:nvPr/>
        </p:nvSpPr>
        <p:spPr>
          <a:xfrm>
            <a:off x="7636016" y="506954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165F3B4-B5FF-4C7C-A6E9-2328D6505C30}"/>
              </a:ext>
            </a:extLst>
          </p:cNvPr>
          <p:cNvSpPr txBox="1"/>
          <p:nvPr/>
        </p:nvSpPr>
        <p:spPr>
          <a:xfrm>
            <a:off x="6160423" y="224343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FF167DB-E0CE-4893-B49B-BEB7058CEFD0}"/>
              </a:ext>
            </a:extLst>
          </p:cNvPr>
          <p:cNvSpPr txBox="1"/>
          <p:nvPr/>
        </p:nvSpPr>
        <p:spPr>
          <a:xfrm>
            <a:off x="6581042" y="801770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D5B8384-6D12-4253-A9E7-B1E5F85E1470}"/>
              </a:ext>
            </a:extLst>
          </p:cNvPr>
          <p:cNvSpPr txBox="1"/>
          <p:nvPr/>
        </p:nvSpPr>
        <p:spPr>
          <a:xfrm>
            <a:off x="4864871" y="773623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D35F518-47A3-4291-9C67-78ACB3603F33}"/>
              </a:ext>
            </a:extLst>
          </p:cNvPr>
          <p:cNvSpPr txBox="1"/>
          <p:nvPr/>
        </p:nvSpPr>
        <p:spPr>
          <a:xfrm>
            <a:off x="3360619" y="491905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4932FB2-89E7-450F-829D-34C2B34B278C}"/>
              </a:ext>
            </a:extLst>
          </p:cNvPr>
          <p:cNvSpPr txBox="1"/>
          <p:nvPr/>
        </p:nvSpPr>
        <p:spPr>
          <a:xfrm>
            <a:off x="4248429" y="1954426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39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68A3E12-65EC-4495-A84F-385389EFCFA5}"/>
              </a:ext>
            </a:extLst>
          </p:cNvPr>
          <p:cNvSpPr txBox="1"/>
          <p:nvPr/>
        </p:nvSpPr>
        <p:spPr>
          <a:xfrm>
            <a:off x="3964358" y="1547748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48EC2D1-91FF-4698-944D-754966412A45}"/>
              </a:ext>
            </a:extLst>
          </p:cNvPr>
          <p:cNvSpPr txBox="1"/>
          <p:nvPr/>
        </p:nvSpPr>
        <p:spPr>
          <a:xfrm>
            <a:off x="3192256" y="1124214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6E43FB-3B42-4252-89C9-442554EFE996}"/>
              </a:ext>
            </a:extLst>
          </p:cNvPr>
          <p:cNvSpPr/>
          <p:nvPr/>
        </p:nvSpPr>
        <p:spPr>
          <a:xfrm>
            <a:off x="372983" y="573619"/>
            <a:ext cx="22295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Line Points as per Unity3d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ABF379-EE8C-4CE6-9DDE-7AB9A97E0F1D}"/>
              </a:ext>
            </a:extLst>
          </p:cNvPr>
          <p:cNvSpPr/>
          <p:nvPr/>
        </p:nvSpPr>
        <p:spPr>
          <a:xfrm>
            <a:off x="7990449" y="3573194"/>
            <a:ext cx="98474" cy="450166"/>
          </a:xfrm>
          <a:custGeom>
            <a:avLst/>
            <a:gdLst>
              <a:gd name="connsiteX0" fmla="*/ 0 w 98474"/>
              <a:gd name="connsiteY0" fmla="*/ 450166 h 450166"/>
              <a:gd name="connsiteX1" fmla="*/ 98474 w 98474"/>
              <a:gd name="connsiteY1" fmla="*/ 0 h 450166"/>
              <a:gd name="connsiteX2" fmla="*/ 98474 w 98474"/>
              <a:gd name="connsiteY2" fmla="*/ 0 h 45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74" h="450166">
                <a:moveTo>
                  <a:pt x="0" y="450166"/>
                </a:moveTo>
                <a:lnTo>
                  <a:pt x="98474" y="0"/>
                </a:lnTo>
                <a:lnTo>
                  <a:pt x="98474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F77B18A-D893-4F3E-AD1D-AABBCE62C761}"/>
              </a:ext>
            </a:extLst>
          </p:cNvPr>
          <p:cNvSpPr/>
          <p:nvPr/>
        </p:nvSpPr>
        <p:spPr>
          <a:xfrm>
            <a:off x="8257735" y="4346917"/>
            <a:ext cx="633047" cy="42203"/>
          </a:xfrm>
          <a:custGeom>
            <a:avLst/>
            <a:gdLst>
              <a:gd name="connsiteX0" fmla="*/ 0 w 633047"/>
              <a:gd name="connsiteY0" fmla="*/ 42203 h 42203"/>
              <a:gd name="connsiteX1" fmla="*/ 633047 w 633047"/>
              <a:gd name="connsiteY1" fmla="*/ 0 h 42203"/>
              <a:gd name="connsiteX2" fmla="*/ 633047 w 633047"/>
              <a:gd name="connsiteY2" fmla="*/ 0 h 4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047" h="42203">
                <a:moveTo>
                  <a:pt x="0" y="42203"/>
                </a:moveTo>
                <a:lnTo>
                  <a:pt x="633047" y="0"/>
                </a:lnTo>
                <a:lnTo>
                  <a:pt x="633047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6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270</Words>
  <Application>Microsoft Office PowerPoint</Application>
  <PresentationFormat>Widescreen</PresentationFormat>
  <Paragraphs>160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Geographical 14 Bus</vt:lpstr>
      <vt:lpstr>IEEE-14 Bus</vt:lpstr>
      <vt:lpstr>PowerPoint Presentation</vt:lpstr>
      <vt:lpstr>PowerPoint Presentation</vt:lpstr>
      <vt:lpstr>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</dc:creator>
  <cp:lastModifiedBy>APU</cp:lastModifiedBy>
  <cp:revision>33</cp:revision>
  <dcterms:created xsi:type="dcterms:W3CDTF">2018-08-17T21:56:45Z</dcterms:created>
  <dcterms:modified xsi:type="dcterms:W3CDTF">2018-08-21T09:39:41Z</dcterms:modified>
</cp:coreProperties>
</file>