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B9C4-50CF-4061-A820-0E620291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C52C0-793F-4883-97E6-8D1A19A4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B3D6-853D-4C44-AE18-E782549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0270-8144-4A23-84FC-C7FA684A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A939-5AC2-40E5-B45D-7A7DFAEB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B899-419E-4DAC-A9AD-994C0DD9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3599D-AD34-4582-A57D-0704632E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5374-59B1-449A-B98B-52251BBB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5BDB-48C9-42F7-8CFA-06F33FE2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4C79-E8AC-4A89-ADB9-D9215B92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A9135-F62F-4E56-AED6-73D7FEAFF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31C1-B625-42DF-9179-E742ED02D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882D-FBB4-4E65-9A30-0D78D1E4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B7B0-329A-4FDF-944A-1A52D0BC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9367-78C9-4FC1-80E1-0D68FA3C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8C33-AE3A-4489-A133-5E995A3E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A947-B017-42E7-8436-8BE2D3C4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C59B-70AD-43EA-B02A-FDB26AEF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E834-8D98-4E78-B24E-7909766F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686D-C593-4E38-913D-71C8159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533B-ED76-40A9-B2F2-48522A3A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880A-CAC2-4328-931C-DE8A1816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1CAC-0EDE-4595-9504-B65FCAE0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E2C9-3788-4990-BAFB-75B769AE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0CAF-DB63-4154-8630-02E7D667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337D-989D-4FBD-9FBA-35AA5BA6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2003-0DB7-4808-9313-AAFB4915F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B0DE1-37E7-49C4-BBD8-A93291AC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52B6-E0F3-414C-BFBE-11E43DAF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1B22-EB07-479F-AAD1-5B01CE6A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018BB-02B5-45BD-8AC5-5D4FB522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4E16-8AFB-4AFF-BFBC-5C279CE3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C77A3-9356-48B3-9DB1-A1F80E62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CA12D-BCDF-437B-BC03-D80150E5B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ED33F-15D4-4FF4-8738-D8654A9CD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EE94A-0118-4E5C-9C75-FFCCAAAB7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14B13-472E-4503-A589-160EEBA2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AB938-F062-45AE-B704-6AEC7FC8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01DDB-65B0-434A-BB19-3920F175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A170-EBB6-4003-8C8B-8C9585EE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259E0-117B-4636-8DE6-8C39DE2E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32DDC-177D-4D88-9DA3-948EDFA7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AC5F3-14A3-44DF-8CC1-08E7C30F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8F91E-69FF-45C9-A6F9-249D72E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2EAC5-54D1-424B-AD03-570ABD31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5341-2324-44DE-BB86-14547737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370C-0F53-45F7-9266-039BEAE9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88C5-380B-4210-9F18-1C9FF3DA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506D1-92C9-4AB7-8272-9F31EC698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FF9C-5C2A-4209-9BDD-5F432274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EB60-56D0-4A2C-9723-CDB2818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2F4EA-2AAA-463F-9E94-6D9EB3FF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8FA8-CC1E-4F2B-9621-E137ADC1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270A5-768E-4EA2-8CF1-D0BD4D6E7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CF6C-D884-4C37-A841-DF1B2752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568FE-36E9-4495-8F4E-C6D05942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FA80-9148-40E4-B7E9-78859168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62BE8-60A3-406C-AAFC-AED3B35C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1700B-DCAF-4B8A-89FE-A3001049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8F6B0-8CB5-4FBA-BC02-81918FEB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CE02-F1CE-4516-A2C5-110C208D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53D7-D754-4E62-99D5-818CE39B384F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973-C0E5-4C79-854F-F7DC383C4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2DC9-0F07-4602-8BAB-3A77B68F2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A59C-AD2F-4ED9-BEE3-016A99B0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0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pm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5414-0590-4ED7-8309-49F5FF7C6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Geographical 14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7BC3-59E0-47AB-A9FD-AD353195C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(Paper Purpose)</a:t>
            </a:r>
          </a:p>
        </p:txBody>
      </p:sp>
    </p:spTree>
    <p:extLst>
      <p:ext uri="{BB962C8B-B14F-4D97-AF65-F5344CB8AC3E}">
        <p14:creationId xmlns:p14="http://schemas.microsoft.com/office/powerpoint/2010/main" val="41749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373B-B5C9-45AA-A0C0-0DEE047F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IEEE-14 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1A2AF-E576-417A-9D37-057A15FC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7" y="1196680"/>
            <a:ext cx="7554350" cy="5661320"/>
          </a:xfrm>
        </p:spPr>
      </p:pic>
    </p:spTree>
    <p:extLst>
      <p:ext uri="{BB962C8B-B14F-4D97-AF65-F5344CB8AC3E}">
        <p14:creationId xmlns:p14="http://schemas.microsoft.com/office/powerpoint/2010/main" val="16261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CE55D-C201-4840-BDAD-C34127C1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62" y="5745308"/>
            <a:ext cx="716836" cy="865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8D5CD-1ABF-43FC-88C5-0D0F3B5C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69" y="1941630"/>
            <a:ext cx="716836" cy="865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0053D-65D3-45C4-B248-4F7F2C29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08" y="3370046"/>
            <a:ext cx="716836" cy="865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A0CC0-06E5-48CB-937F-CFDC7844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65" y="1075887"/>
            <a:ext cx="716836" cy="865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3E179-BB71-4105-89E0-5E26AEAE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02" y="3312766"/>
            <a:ext cx="716836" cy="86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7714E-578B-418F-9AD3-C2DEB29A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5" y="1961441"/>
            <a:ext cx="716836" cy="865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CFDD-5428-489C-A24C-79CE336F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65" y="35804"/>
            <a:ext cx="716836" cy="86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5467C-47CC-40A4-B071-95E496FF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84" y="5789711"/>
            <a:ext cx="716836" cy="865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1F127-6562-4F22-AB95-8B98D6D6C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40" y="643016"/>
            <a:ext cx="716836" cy="865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029B6-BE52-4E9F-B843-470336D7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91" y="210145"/>
            <a:ext cx="716836" cy="86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46DF3-F81C-465E-8ABF-832B06D3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54" y="1873214"/>
            <a:ext cx="716836" cy="865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23603-9F2B-4EB9-ACEC-D7E6A7DC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5" y="2492688"/>
            <a:ext cx="716836" cy="865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A4DEF1-B23D-41FD-A342-F40551A9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81" y="-13010"/>
            <a:ext cx="716836" cy="865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F4183-14B6-462E-9011-066F350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901" y="1943600"/>
            <a:ext cx="716836" cy="8657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9557A-306B-449B-BDB6-F6E6FC53D405}"/>
              </a:ext>
            </a:extLst>
          </p:cNvPr>
          <p:cNvCxnSpPr>
            <a:stCxn id="14" idx="2"/>
          </p:cNvCxnSpPr>
          <p:nvPr/>
        </p:nvCxnSpPr>
        <p:spPr>
          <a:xfrm>
            <a:off x="856403" y="3358431"/>
            <a:ext cx="1798155" cy="2819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77A9ED-0AF2-4ABF-B2AB-1B14984FD1F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79285" y="6222583"/>
            <a:ext cx="5511999" cy="331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456C8-5542-415B-8AC1-ED8F6EE6D49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849702" y="4178509"/>
            <a:ext cx="358418" cy="1611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0F1CFC-6235-4808-861A-773383E0BFDB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flipH="1">
            <a:off x="3342298" y="4178509"/>
            <a:ext cx="5865822" cy="19996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C39A3-0B9E-4FDF-9292-AEF88029B8E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2983880" y="4235789"/>
            <a:ext cx="431946" cy="150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BB0752-D1C9-4157-9B4B-D0355BEC80B1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214821" y="2925560"/>
            <a:ext cx="1842587" cy="8773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D985CA-42C2-4791-B8CA-33F8052717F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15826" y="2807373"/>
            <a:ext cx="606961" cy="562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17ECC1-62D1-4854-95CE-381884DE642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774244" y="3745638"/>
            <a:ext cx="5075458" cy="57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7C5E5F-B141-4894-8175-5F3587427480}"/>
              </a:ext>
            </a:extLst>
          </p:cNvPr>
          <p:cNvSpPr txBox="1"/>
          <p:nvPr/>
        </p:nvSpPr>
        <p:spPr>
          <a:xfrm>
            <a:off x="442793" y="2091586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FB360-D2DC-4F3E-9B33-6915932C836F}"/>
              </a:ext>
            </a:extLst>
          </p:cNvPr>
          <p:cNvSpPr txBox="1"/>
          <p:nvPr/>
        </p:nvSpPr>
        <p:spPr>
          <a:xfrm>
            <a:off x="2022957" y="645534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CA6102-9F66-4122-80E2-F908BEAF5EBF}"/>
              </a:ext>
            </a:extLst>
          </p:cNvPr>
          <p:cNvSpPr txBox="1"/>
          <p:nvPr/>
        </p:nvSpPr>
        <p:spPr>
          <a:xfrm>
            <a:off x="9221061" y="623072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EF93D-2267-457C-BFB5-C18305DD2750}"/>
              </a:ext>
            </a:extLst>
          </p:cNvPr>
          <p:cNvSpPr txBox="1"/>
          <p:nvPr/>
        </p:nvSpPr>
        <p:spPr>
          <a:xfrm>
            <a:off x="9395979" y="411009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022868-CF99-4F27-AFE2-4AC7C2C6756A}"/>
              </a:ext>
            </a:extLst>
          </p:cNvPr>
          <p:cNvSpPr txBox="1"/>
          <p:nvPr/>
        </p:nvSpPr>
        <p:spPr>
          <a:xfrm>
            <a:off x="3603685" y="411009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2A4EB-98CE-4E5B-AA98-59FF2A0C843A}"/>
              </a:ext>
            </a:extLst>
          </p:cNvPr>
          <p:cNvSpPr txBox="1"/>
          <p:nvPr/>
        </p:nvSpPr>
        <p:spPr>
          <a:xfrm>
            <a:off x="4112005" y="2722507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8FBB1-B640-4B58-951B-2807E3469669}"/>
              </a:ext>
            </a:extLst>
          </p:cNvPr>
          <p:cNvSpPr txBox="1"/>
          <p:nvPr/>
        </p:nvSpPr>
        <p:spPr>
          <a:xfrm>
            <a:off x="10256657" y="261128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D7A74-C2A5-4B3E-B170-A1DA69ADA891}"/>
              </a:ext>
            </a:extLst>
          </p:cNvPr>
          <p:cNvSpPr txBox="1"/>
          <p:nvPr/>
        </p:nvSpPr>
        <p:spPr>
          <a:xfrm>
            <a:off x="11294342" y="1508758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AFD5D-E834-4918-8A9F-80AC4294FDF8}"/>
              </a:ext>
            </a:extLst>
          </p:cNvPr>
          <p:cNvSpPr txBox="1"/>
          <p:nvPr/>
        </p:nvSpPr>
        <p:spPr>
          <a:xfrm>
            <a:off x="9395979" y="-1175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01D34D-7A2F-467C-A4C3-9E5AE5F58822}"/>
              </a:ext>
            </a:extLst>
          </p:cNvPr>
          <p:cNvSpPr txBox="1"/>
          <p:nvPr/>
        </p:nvSpPr>
        <p:spPr>
          <a:xfrm>
            <a:off x="6598784" y="2693360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626C1E-C07F-437A-9433-ED0370F3B97C}"/>
              </a:ext>
            </a:extLst>
          </p:cNvPr>
          <p:cNvSpPr txBox="1"/>
          <p:nvPr/>
        </p:nvSpPr>
        <p:spPr>
          <a:xfrm>
            <a:off x="5675863" y="96208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EE0A97-C25C-4F5A-B373-5E0F9783301F}"/>
              </a:ext>
            </a:extLst>
          </p:cNvPr>
          <p:cNvSpPr txBox="1"/>
          <p:nvPr/>
        </p:nvSpPr>
        <p:spPr>
          <a:xfrm>
            <a:off x="856403" y="937510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72AE83-1A2F-430A-A6DB-A0FFACDAB882}"/>
              </a:ext>
            </a:extLst>
          </p:cNvPr>
          <p:cNvSpPr txBox="1"/>
          <p:nvPr/>
        </p:nvSpPr>
        <p:spPr>
          <a:xfrm>
            <a:off x="4074073" y="-4957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338D5-8A9B-42DF-9B5C-973D76A33E0F}"/>
              </a:ext>
            </a:extLst>
          </p:cNvPr>
          <p:cNvSpPr txBox="1"/>
          <p:nvPr/>
        </p:nvSpPr>
        <p:spPr>
          <a:xfrm>
            <a:off x="7254800" y="-4258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B0CD7A-B8B7-4047-8853-4F2568487FC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566538" y="2827183"/>
            <a:ext cx="456139" cy="9184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5CE33D-3921-4EAF-A750-42C54320CFA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208120" y="937510"/>
            <a:ext cx="279818" cy="23752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7D8C1F-6D84-47D5-86EB-33D04AE04E7E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H="1" flipV="1">
            <a:off x="9872827" y="643017"/>
            <a:ext cx="331145" cy="1230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98330A-9EBF-43DF-A310-210C0D02A66A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10562390" y="2306086"/>
            <a:ext cx="902511" cy="703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BEB88E-479C-4DA0-B851-4A818CBF3F6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478927" y="1508759"/>
            <a:ext cx="883938" cy="7808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A45415-2077-49DE-9CAA-2C7E6769643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079701" y="1508759"/>
            <a:ext cx="1072054" cy="8855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CCE1853-0318-49EB-8DB7-0A67EF184A75}"/>
              </a:ext>
            </a:extLst>
          </p:cNvPr>
          <p:cNvCxnSpPr>
            <a:cxnSpLocks/>
            <a:stCxn id="4" idx="1"/>
            <a:endCxn id="11" idx="2"/>
          </p:cNvCxnSpPr>
          <p:nvPr/>
        </p:nvCxnSpPr>
        <p:spPr>
          <a:xfrm flipH="1" flipV="1">
            <a:off x="1928158" y="1508759"/>
            <a:ext cx="1736211" cy="8657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98A016-9318-46C9-ABC1-EB82CB8D9CD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022787" y="901547"/>
            <a:ext cx="34096" cy="10400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8CDC38-B5D7-4DAA-B357-853879203AA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286576" y="468675"/>
            <a:ext cx="1385418" cy="607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2DF062-2ABD-4D93-911F-5139D47C9B8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81205" y="419862"/>
            <a:ext cx="2371476" cy="12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FD6195-22EB-4D16-8884-B13F0831679A}"/>
              </a:ext>
            </a:extLst>
          </p:cNvPr>
          <p:cNvCxnSpPr>
            <a:cxnSpLocks/>
          </p:cNvCxnSpPr>
          <p:nvPr/>
        </p:nvCxnSpPr>
        <p:spPr>
          <a:xfrm flipH="1" flipV="1">
            <a:off x="7339614" y="378080"/>
            <a:ext cx="1933005" cy="1672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0479D2-07CA-4AB3-9F70-6A76ADEDB4F5}"/>
              </a:ext>
            </a:extLst>
          </p:cNvPr>
          <p:cNvSpPr txBox="1"/>
          <p:nvPr/>
        </p:nvSpPr>
        <p:spPr>
          <a:xfrm>
            <a:off x="926612" y="47130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53AFB9-3A87-4C0C-868F-4258E9C8CEC3}"/>
              </a:ext>
            </a:extLst>
          </p:cNvPr>
          <p:cNvSpPr txBox="1"/>
          <p:nvPr/>
        </p:nvSpPr>
        <p:spPr>
          <a:xfrm>
            <a:off x="1649600" y="350822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4098A8-8F0C-439D-AB68-BDF24832C32C}"/>
              </a:ext>
            </a:extLst>
          </p:cNvPr>
          <p:cNvSpPr txBox="1"/>
          <p:nvPr/>
        </p:nvSpPr>
        <p:spPr>
          <a:xfrm>
            <a:off x="5284147" y="641350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55D3D2-8AF9-4AE5-BF55-46D2C04DAAC8}"/>
              </a:ext>
            </a:extLst>
          </p:cNvPr>
          <p:cNvSpPr txBox="1"/>
          <p:nvPr/>
        </p:nvSpPr>
        <p:spPr>
          <a:xfrm>
            <a:off x="5991305" y="523560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E6D363-A0AE-4E6D-8D54-DAB4DD7D4D55}"/>
              </a:ext>
            </a:extLst>
          </p:cNvPr>
          <p:cNvSpPr txBox="1"/>
          <p:nvPr/>
        </p:nvSpPr>
        <p:spPr>
          <a:xfrm>
            <a:off x="3222780" y="481572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D26F46-1E5C-4C56-B588-525358018ED0}"/>
              </a:ext>
            </a:extLst>
          </p:cNvPr>
          <p:cNvSpPr txBox="1"/>
          <p:nvPr/>
        </p:nvSpPr>
        <p:spPr>
          <a:xfrm>
            <a:off x="8956382" y="494310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37D219-D5DC-4B55-B317-147E90142FFE}"/>
              </a:ext>
            </a:extLst>
          </p:cNvPr>
          <p:cNvSpPr txBox="1"/>
          <p:nvPr/>
        </p:nvSpPr>
        <p:spPr>
          <a:xfrm>
            <a:off x="5592389" y="338587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47D61-610C-4CDB-B3CC-726C82643AE1}"/>
              </a:ext>
            </a:extLst>
          </p:cNvPr>
          <p:cNvSpPr txBox="1"/>
          <p:nvPr/>
        </p:nvSpPr>
        <p:spPr>
          <a:xfrm>
            <a:off x="9761135" y="31884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42091B-D7D7-418A-910D-8A012802AA33}"/>
              </a:ext>
            </a:extLst>
          </p:cNvPr>
          <p:cNvSpPr txBox="1"/>
          <p:nvPr/>
        </p:nvSpPr>
        <p:spPr>
          <a:xfrm>
            <a:off x="8605622" y="162340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FD1D6-3783-4E7F-A436-3F186B48C78F}"/>
              </a:ext>
            </a:extLst>
          </p:cNvPr>
          <p:cNvSpPr txBox="1"/>
          <p:nvPr/>
        </p:nvSpPr>
        <p:spPr>
          <a:xfrm>
            <a:off x="2907460" y="279010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7981ED-0CB3-41EE-AA76-FE7B0CD05F8D}"/>
              </a:ext>
            </a:extLst>
          </p:cNvPr>
          <p:cNvSpPr txBox="1"/>
          <p:nvPr/>
        </p:nvSpPr>
        <p:spPr>
          <a:xfrm>
            <a:off x="4272495" y="145692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A82268-F4F3-4CAC-8A54-12C719B6D18D}"/>
              </a:ext>
            </a:extLst>
          </p:cNvPr>
          <p:cNvSpPr txBox="1"/>
          <p:nvPr/>
        </p:nvSpPr>
        <p:spPr>
          <a:xfrm>
            <a:off x="1910667" y="18210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A20449-9BCF-4300-876A-EECF1678FD34}"/>
              </a:ext>
            </a:extLst>
          </p:cNvPr>
          <p:cNvSpPr txBox="1"/>
          <p:nvPr/>
        </p:nvSpPr>
        <p:spPr>
          <a:xfrm>
            <a:off x="3170514" y="107588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37A3E5-17B6-4F94-9433-C68E9256DCC2}"/>
              </a:ext>
            </a:extLst>
          </p:cNvPr>
          <p:cNvSpPr txBox="1"/>
          <p:nvPr/>
        </p:nvSpPr>
        <p:spPr>
          <a:xfrm>
            <a:off x="10572099" y="190742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52F3B7-2232-4E4B-AD15-DD3DCD9CC7D1}"/>
              </a:ext>
            </a:extLst>
          </p:cNvPr>
          <p:cNvSpPr txBox="1"/>
          <p:nvPr/>
        </p:nvSpPr>
        <p:spPr>
          <a:xfrm>
            <a:off x="10071062" y="94631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3B9229-3DE7-48C3-85F0-22C98AB4CCF6}"/>
              </a:ext>
            </a:extLst>
          </p:cNvPr>
          <p:cNvSpPr txBox="1"/>
          <p:nvPr/>
        </p:nvSpPr>
        <p:spPr>
          <a:xfrm>
            <a:off x="8066919" y="13834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514C46-6FD3-4E46-8D04-93D096010B33}"/>
              </a:ext>
            </a:extLst>
          </p:cNvPr>
          <p:cNvSpPr txBox="1"/>
          <p:nvPr/>
        </p:nvSpPr>
        <p:spPr>
          <a:xfrm>
            <a:off x="5898422" y="192764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18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071E48-087E-4F32-B1CC-1C36B5A546B7}"/>
              </a:ext>
            </a:extLst>
          </p:cNvPr>
          <p:cNvCxnSpPr>
            <a:cxnSpLocks/>
            <a:stCxn id="8" idx="0"/>
            <a:endCxn id="12" idx="1"/>
          </p:cNvCxnSpPr>
          <p:nvPr/>
        </p:nvCxnSpPr>
        <p:spPr>
          <a:xfrm flipV="1">
            <a:off x="7510173" y="643017"/>
            <a:ext cx="1645818" cy="1318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C8F4569-BE82-4E23-954E-5AFC6ED39209}"/>
              </a:ext>
            </a:extLst>
          </p:cNvPr>
          <p:cNvSpPr txBox="1"/>
          <p:nvPr/>
        </p:nvSpPr>
        <p:spPr>
          <a:xfrm>
            <a:off x="7478885" y="111756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37CF84-CF91-4921-BC42-F863AB58B7A9}"/>
              </a:ext>
            </a:extLst>
          </p:cNvPr>
          <p:cNvSpPr txBox="1"/>
          <p:nvPr/>
        </p:nvSpPr>
        <p:spPr>
          <a:xfrm>
            <a:off x="2241699" y="43614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0FBF8B-A5EE-41A4-A52F-128A2CC796AD}"/>
              </a:ext>
            </a:extLst>
          </p:cNvPr>
          <p:cNvSpPr txBox="1"/>
          <p:nvPr/>
        </p:nvSpPr>
        <p:spPr>
          <a:xfrm>
            <a:off x="5137177" y="40182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20</a:t>
            </a:r>
          </a:p>
        </p:txBody>
      </p:sp>
    </p:spTree>
    <p:extLst>
      <p:ext uri="{BB962C8B-B14F-4D97-AF65-F5344CB8AC3E}">
        <p14:creationId xmlns:p14="http://schemas.microsoft.com/office/powerpoint/2010/main" val="33612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6A595-ACD8-4A1C-B5B8-672DB322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D4433-9A6B-42E3-AD7A-328B6FF5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Line 1: </a:t>
            </a:r>
            <a:r>
              <a:rPr lang="en-US" dirty="0">
                <a:solidFill>
                  <a:srgbClr val="00B050"/>
                </a:solidFill>
              </a:rPr>
              <a:t>1 15 16 17 2</a:t>
            </a:r>
            <a:r>
              <a:rPr lang="en-US" dirty="0"/>
              <a:t>		Line 2: </a:t>
            </a:r>
            <a:r>
              <a:rPr lang="en-US" dirty="0">
                <a:solidFill>
                  <a:srgbClr val="00B050"/>
                </a:solidFill>
              </a:rPr>
              <a:t>1 18 19 20 5</a:t>
            </a:r>
          </a:p>
          <a:p>
            <a:pPr marL="0" indent="0">
              <a:buNone/>
            </a:pPr>
            <a:r>
              <a:rPr lang="en-US" dirty="0"/>
              <a:t>Line 3 : </a:t>
            </a:r>
            <a:r>
              <a:rPr lang="en-US" dirty="0">
                <a:solidFill>
                  <a:srgbClr val="00B050"/>
                </a:solidFill>
              </a:rPr>
              <a:t>2 21 3</a:t>
            </a:r>
            <a:r>
              <a:rPr lang="en-US" dirty="0"/>
              <a:t>		Line 4: </a:t>
            </a:r>
            <a:r>
              <a:rPr lang="en-US" dirty="0">
                <a:solidFill>
                  <a:srgbClr val="00B050"/>
                </a:solidFill>
              </a:rPr>
              <a:t>2 22 23 24 4</a:t>
            </a:r>
          </a:p>
          <a:p>
            <a:pPr marL="0" indent="0">
              <a:buNone/>
            </a:pPr>
            <a:r>
              <a:rPr lang="en-US" dirty="0"/>
              <a:t>Line 5: </a:t>
            </a:r>
            <a:r>
              <a:rPr lang="en-US" dirty="0">
                <a:solidFill>
                  <a:srgbClr val="00B050"/>
                </a:solidFill>
              </a:rPr>
              <a:t>2 25 26 5</a:t>
            </a:r>
            <a:r>
              <a:rPr lang="en-US" dirty="0"/>
              <a:t>		Line 6: </a:t>
            </a:r>
            <a:r>
              <a:rPr lang="en-US" dirty="0">
                <a:solidFill>
                  <a:srgbClr val="00B050"/>
                </a:solidFill>
              </a:rPr>
              <a:t>3 27 28 4</a:t>
            </a:r>
          </a:p>
          <a:p>
            <a:pPr marL="0" indent="0">
              <a:buNone/>
            </a:pPr>
            <a:r>
              <a:rPr lang="en-US" dirty="0"/>
              <a:t>Line 7: </a:t>
            </a:r>
            <a:r>
              <a:rPr lang="en-US" dirty="0">
                <a:solidFill>
                  <a:srgbClr val="00B050"/>
                </a:solidFill>
              </a:rPr>
              <a:t>4 29 30 5</a:t>
            </a:r>
            <a:r>
              <a:rPr lang="en-US" dirty="0"/>
              <a:t>		Line 8: </a:t>
            </a:r>
            <a:r>
              <a:rPr lang="en-US" dirty="0">
                <a:solidFill>
                  <a:srgbClr val="00B050"/>
                </a:solidFill>
              </a:rPr>
              <a:t>4 31 32 7</a:t>
            </a:r>
          </a:p>
          <a:p>
            <a:pPr marL="0" indent="0">
              <a:buNone/>
            </a:pPr>
            <a:r>
              <a:rPr lang="en-US" dirty="0"/>
              <a:t>Line 9 : </a:t>
            </a:r>
            <a:r>
              <a:rPr lang="en-US" dirty="0">
                <a:solidFill>
                  <a:srgbClr val="00B050"/>
                </a:solidFill>
              </a:rPr>
              <a:t>4 33 34 35 9</a:t>
            </a:r>
            <a:r>
              <a:rPr lang="en-US" dirty="0"/>
              <a:t>		Line 10: </a:t>
            </a:r>
            <a:r>
              <a:rPr lang="en-US" dirty="0">
                <a:solidFill>
                  <a:srgbClr val="00B050"/>
                </a:solidFill>
              </a:rPr>
              <a:t>5 36 37 38 6 </a:t>
            </a:r>
          </a:p>
          <a:p>
            <a:pPr marL="0" indent="0">
              <a:buNone/>
            </a:pPr>
            <a:r>
              <a:rPr lang="en-US" dirty="0"/>
              <a:t>Line 11: </a:t>
            </a:r>
            <a:r>
              <a:rPr lang="en-US" dirty="0">
                <a:solidFill>
                  <a:srgbClr val="00B050"/>
                </a:solidFill>
              </a:rPr>
              <a:t>6 39 11 </a:t>
            </a:r>
            <a:r>
              <a:rPr lang="en-US" dirty="0"/>
              <a:t>		Line 12: </a:t>
            </a:r>
            <a:r>
              <a:rPr lang="en-US" dirty="0">
                <a:solidFill>
                  <a:srgbClr val="00B050"/>
                </a:solidFill>
              </a:rPr>
              <a:t>6 40 41 12</a:t>
            </a:r>
          </a:p>
          <a:p>
            <a:pPr marL="0" indent="0">
              <a:buNone/>
            </a:pPr>
            <a:r>
              <a:rPr lang="en-US" dirty="0"/>
              <a:t>Line 13: </a:t>
            </a:r>
            <a:r>
              <a:rPr lang="en-US" dirty="0">
                <a:solidFill>
                  <a:srgbClr val="00B050"/>
                </a:solidFill>
              </a:rPr>
              <a:t>6 42 43 44 13</a:t>
            </a:r>
            <a:r>
              <a:rPr lang="en-US" dirty="0"/>
              <a:t>	Line 14: </a:t>
            </a:r>
            <a:r>
              <a:rPr lang="en-US" dirty="0">
                <a:solidFill>
                  <a:srgbClr val="00B050"/>
                </a:solidFill>
              </a:rPr>
              <a:t>7 45 46 8</a:t>
            </a:r>
          </a:p>
          <a:p>
            <a:pPr marL="0" indent="0">
              <a:buNone/>
            </a:pPr>
            <a:r>
              <a:rPr lang="en-US" dirty="0"/>
              <a:t>Line 15: </a:t>
            </a:r>
            <a:r>
              <a:rPr lang="en-US" dirty="0">
                <a:solidFill>
                  <a:srgbClr val="00B050"/>
                </a:solidFill>
              </a:rPr>
              <a:t>7 47 9 </a:t>
            </a:r>
            <a:r>
              <a:rPr lang="en-US" dirty="0"/>
              <a:t>		Line 16: </a:t>
            </a:r>
            <a:r>
              <a:rPr lang="en-US" dirty="0">
                <a:solidFill>
                  <a:srgbClr val="00B050"/>
                </a:solidFill>
              </a:rPr>
              <a:t>9 48 49 50 10</a:t>
            </a:r>
          </a:p>
          <a:p>
            <a:pPr marL="0" indent="0">
              <a:buNone/>
            </a:pPr>
            <a:r>
              <a:rPr lang="en-US" dirty="0"/>
              <a:t>Line 17 : </a:t>
            </a:r>
            <a:r>
              <a:rPr lang="en-US" dirty="0">
                <a:solidFill>
                  <a:srgbClr val="00B050"/>
                </a:solidFill>
              </a:rPr>
              <a:t>9 51 52 53 14</a:t>
            </a:r>
            <a:r>
              <a:rPr lang="en-US" dirty="0"/>
              <a:t>	Line 18: </a:t>
            </a:r>
            <a:r>
              <a:rPr lang="en-US" dirty="0">
                <a:solidFill>
                  <a:srgbClr val="00B050"/>
                </a:solidFill>
              </a:rPr>
              <a:t>10 54 11</a:t>
            </a:r>
          </a:p>
          <a:p>
            <a:pPr marL="0" indent="0">
              <a:buNone/>
            </a:pPr>
            <a:r>
              <a:rPr lang="en-US" dirty="0"/>
              <a:t>Line 19 : </a:t>
            </a:r>
            <a:r>
              <a:rPr lang="en-US" dirty="0">
                <a:solidFill>
                  <a:srgbClr val="00B050"/>
                </a:solidFill>
              </a:rPr>
              <a:t>12 55 56 57 13</a:t>
            </a:r>
            <a:r>
              <a:rPr lang="en-US" dirty="0"/>
              <a:t>	Line 20: </a:t>
            </a:r>
            <a:r>
              <a:rPr lang="en-US" dirty="0">
                <a:solidFill>
                  <a:srgbClr val="00B050"/>
                </a:solidFill>
              </a:rPr>
              <a:t>14 58 59 13 </a:t>
            </a:r>
          </a:p>
        </p:txBody>
      </p:sp>
    </p:spTree>
    <p:extLst>
      <p:ext uri="{BB962C8B-B14F-4D97-AF65-F5344CB8AC3E}">
        <p14:creationId xmlns:p14="http://schemas.microsoft.com/office/powerpoint/2010/main" val="409444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CE55D-C201-4840-BDAD-C34127C1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1" y="5998033"/>
            <a:ext cx="716836" cy="865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8D5CD-1ABF-43FC-88C5-0D0F3B5C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8" y="1636100"/>
            <a:ext cx="716836" cy="865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0053D-65D3-45C4-B248-4F7F2C29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32" y="3947929"/>
            <a:ext cx="716836" cy="865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A0CC0-06E5-48CB-937F-CFDC7844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08" y="1628894"/>
            <a:ext cx="716836" cy="865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3E179-BB71-4105-89E0-5E26AEAE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03" y="3846802"/>
            <a:ext cx="716836" cy="86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7714E-578B-418F-9AD3-C2DEB29A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16" y="562093"/>
            <a:ext cx="716836" cy="865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CFDD-5428-489C-A24C-79CE336F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26" y="0"/>
            <a:ext cx="716836" cy="86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5467C-47CC-40A4-B071-95E496FF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95" y="5998970"/>
            <a:ext cx="716836" cy="865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1F127-6562-4F22-AB95-8B98D6D6C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81" y="202951"/>
            <a:ext cx="716836" cy="865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029B6-BE52-4E9F-B843-470336D7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96" y="2510156"/>
            <a:ext cx="716836" cy="86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46DF3-F81C-465E-8ABF-832B06D3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99" y="3842708"/>
            <a:ext cx="716836" cy="865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23603-9F2B-4EB9-ACEC-D7E6A7DC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67" y="4737126"/>
            <a:ext cx="716836" cy="865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A4DEF1-B23D-41FD-A342-F40551A9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08" y="32546"/>
            <a:ext cx="716836" cy="865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F4183-14B6-462E-9011-066F350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94" y="3898354"/>
            <a:ext cx="716836" cy="8657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E7C5E5F-B141-4894-8175-5F3587427480}"/>
              </a:ext>
            </a:extLst>
          </p:cNvPr>
          <p:cNvSpPr txBox="1"/>
          <p:nvPr/>
        </p:nvSpPr>
        <p:spPr>
          <a:xfrm>
            <a:off x="900872" y="4487929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FB360-D2DC-4F3E-9B33-6915932C836F}"/>
              </a:ext>
            </a:extLst>
          </p:cNvPr>
          <p:cNvSpPr txBox="1"/>
          <p:nvPr/>
        </p:nvSpPr>
        <p:spPr>
          <a:xfrm>
            <a:off x="3438731" y="644697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CA6102-9F66-4122-80E2-F908BEAF5EBF}"/>
              </a:ext>
            </a:extLst>
          </p:cNvPr>
          <p:cNvSpPr txBox="1"/>
          <p:nvPr/>
        </p:nvSpPr>
        <p:spPr>
          <a:xfrm>
            <a:off x="6565724" y="631568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EF93D-2267-457C-BFB5-C18305DD2750}"/>
              </a:ext>
            </a:extLst>
          </p:cNvPr>
          <p:cNvSpPr txBox="1"/>
          <p:nvPr/>
        </p:nvSpPr>
        <p:spPr>
          <a:xfrm>
            <a:off x="6246699" y="3586537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022868-CF99-4F27-AFE2-4AC7C2C6756A}"/>
              </a:ext>
            </a:extLst>
          </p:cNvPr>
          <p:cNvSpPr txBox="1"/>
          <p:nvPr/>
        </p:nvSpPr>
        <p:spPr>
          <a:xfrm>
            <a:off x="3565377" y="376231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2A4EB-98CE-4E5B-AA98-59FF2A0C843A}"/>
              </a:ext>
            </a:extLst>
          </p:cNvPr>
          <p:cNvSpPr txBox="1"/>
          <p:nvPr/>
        </p:nvSpPr>
        <p:spPr>
          <a:xfrm>
            <a:off x="4727247" y="1396127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8FBB1-B640-4B58-951B-2807E3469669}"/>
              </a:ext>
            </a:extLst>
          </p:cNvPr>
          <p:cNvSpPr txBox="1"/>
          <p:nvPr/>
        </p:nvSpPr>
        <p:spPr>
          <a:xfrm>
            <a:off x="8479116" y="4639350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D7A74-C2A5-4B3E-B170-A1DA69ADA891}"/>
              </a:ext>
            </a:extLst>
          </p:cNvPr>
          <p:cNvSpPr txBox="1"/>
          <p:nvPr/>
        </p:nvSpPr>
        <p:spPr>
          <a:xfrm>
            <a:off x="10923100" y="384561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AFD5D-E834-4918-8A9F-80AC4294FDF8}"/>
              </a:ext>
            </a:extLst>
          </p:cNvPr>
          <p:cNvSpPr txBox="1"/>
          <p:nvPr/>
        </p:nvSpPr>
        <p:spPr>
          <a:xfrm>
            <a:off x="9293289" y="2958005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01D34D-7A2F-467C-A4C3-9E5AE5F58822}"/>
              </a:ext>
            </a:extLst>
          </p:cNvPr>
          <p:cNvSpPr txBox="1"/>
          <p:nvPr/>
        </p:nvSpPr>
        <p:spPr>
          <a:xfrm>
            <a:off x="8012980" y="937331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626C1E-C07F-437A-9433-ED0370F3B97C}"/>
              </a:ext>
            </a:extLst>
          </p:cNvPr>
          <p:cNvSpPr txBox="1"/>
          <p:nvPr/>
        </p:nvSpPr>
        <p:spPr>
          <a:xfrm>
            <a:off x="6579539" y="2388543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EE0A97-C25C-4F5A-B373-5E0F9783301F}"/>
              </a:ext>
            </a:extLst>
          </p:cNvPr>
          <p:cNvSpPr txBox="1"/>
          <p:nvPr/>
        </p:nvSpPr>
        <p:spPr>
          <a:xfrm>
            <a:off x="2562128" y="379966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72AE83-1A2F-430A-A6DB-A0FFACDAB882}"/>
              </a:ext>
            </a:extLst>
          </p:cNvPr>
          <p:cNvSpPr txBox="1"/>
          <p:nvPr/>
        </p:nvSpPr>
        <p:spPr>
          <a:xfrm>
            <a:off x="5766162" y="-75052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338D5-8A9B-42DF-9B5C-973D76A33E0F}"/>
              </a:ext>
            </a:extLst>
          </p:cNvPr>
          <p:cNvSpPr txBox="1"/>
          <p:nvPr/>
        </p:nvSpPr>
        <p:spPr>
          <a:xfrm>
            <a:off x="9315022" y="429704"/>
            <a:ext cx="10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0479D2-07CA-4AB3-9F70-6A76ADEDB4F5}"/>
              </a:ext>
            </a:extLst>
          </p:cNvPr>
          <p:cNvSpPr txBox="1"/>
          <p:nvPr/>
        </p:nvSpPr>
        <p:spPr>
          <a:xfrm>
            <a:off x="2566096" y="6106948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53AFB9-3A87-4C0C-868F-4258E9C8CEC3}"/>
              </a:ext>
            </a:extLst>
          </p:cNvPr>
          <p:cNvSpPr txBox="1"/>
          <p:nvPr/>
        </p:nvSpPr>
        <p:spPr>
          <a:xfrm>
            <a:off x="2939875" y="4950062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4098A8-8F0C-439D-AB68-BDF24832C32C}"/>
              </a:ext>
            </a:extLst>
          </p:cNvPr>
          <p:cNvSpPr txBox="1"/>
          <p:nvPr/>
        </p:nvSpPr>
        <p:spPr>
          <a:xfrm>
            <a:off x="5147221" y="6584939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55D3D2-8AF9-4AE5-BF55-46D2C04DAAC8}"/>
              </a:ext>
            </a:extLst>
          </p:cNvPr>
          <p:cNvSpPr txBox="1"/>
          <p:nvPr/>
        </p:nvSpPr>
        <p:spPr>
          <a:xfrm>
            <a:off x="5340719" y="5564284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E6D363-A0AE-4E6D-8D54-DAB4DD7D4D55}"/>
              </a:ext>
            </a:extLst>
          </p:cNvPr>
          <p:cNvSpPr txBox="1"/>
          <p:nvPr/>
        </p:nvSpPr>
        <p:spPr>
          <a:xfrm>
            <a:off x="4538369" y="4839287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D26F46-1E5C-4C56-B588-525358018ED0}"/>
              </a:ext>
            </a:extLst>
          </p:cNvPr>
          <p:cNvSpPr txBox="1"/>
          <p:nvPr/>
        </p:nvSpPr>
        <p:spPr>
          <a:xfrm>
            <a:off x="6589601" y="5161587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37D219-D5DC-4B55-B317-147E90142FFE}"/>
              </a:ext>
            </a:extLst>
          </p:cNvPr>
          <p:cNvSpPr txBox="1"/>
          <p:nvPr/>
        </p:nvSpPr>
        <p:spPr>
          <a:xfrm>
            <a:off x="5158985" y="4425266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47D61-610C-4CDB-B3CC-726C82643AE1}"/>
              </a:ext>
            </a:extLst>
          </p:cNvPr>
          <p:cNvSpPr txBox="1"/>
          <p:nvPr/>
        </p:nvSpPr>
        <p:spPr>
          <a:xfrm>
            <a:off x="7363625" y="4275535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42091B-D7D7-418A-910D-8A012802AA33}"/>
              </a:ext>
            </a:extLst>
          </p:cNvPr>
          <p:cNvSpPr txBox="1"/>
          <p:nvPr/>
        </p:nvSpPr>
        <p:spPr>
          <a:xfrm>
            <a:off x="7734880" y="3420077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FD1D6-3783-4E7F-A436-3F186B48C78F}"/>
              </a:ext>
            </a:extLst>
          </p:cNvPr>
          <p:cNvSpPr txBox="1"/>
          <p:nvPr/>
        </p:nvSpPr>
        <p:spPr>
          <a:xfrm>
            <a:off x="4811381" y="3289185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7981ED-0CB3-41EE-AA76-FE7B0CD05F8D}"/>
              </a:ext>
            </a:extLst>
          </p:cNvPr>
          <p:cNvSpPr txBox="1"/>
          <p:nvPr/>
        </p:nvSpPr>
        <p:spPr>
          <a:xfrm>
            <a:off x="5482814" y="2293788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A82268-F4F3-4CAC-8A54-12C719B6D18D}"/>
              </a:ext>
            </a:extLst>
          </p:cNvPr>
          <p:cNvSpPr txBox="1"/>
          <p:nvPr/>
        </p:nvSpPr>
        <p:spPr>
          <a:xfrm>
            <a:off x="3365918" y="1443738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A20449-9BCF-4300-876A-EECF1678FD34}"/>
              </a:ext>
            </a:extLst>
          </p:cNvPr>
          <p:cNvSpPr txBox="1"/>
          <p:nvPr/>
        </p:nvSpPr>
        <p:spPr>
          <a:xfrm>
            <a:off x="6200130" y="1152845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37A3E5-17B6-4F94-9433-C68E9256DCC2}"/>
              </a:ext>
            </a:extLst>
          </p:cNvPr>
          <p:cNvSpPr txBox="1"/>
          <p:nvPr/>
        </p:nvSpPr>
        <p:spPr>
          <a:xfrm>
            <a:off x="9461090" y="4380800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52F3B7-2232-4E4B-AD15-DD3DCD9CC7D1}"/>
              </a:ext>
            </a:extLst>
          </p:cNvPr>
          <p:cNvSpPr txBox="1"/>
          <p:nvPr/>
        </p:nvSpPr>
        <p:spPr>
          <a:xfrm>
            <a:off x="8974647" y="3366778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3B9229-3DE7-48C3-85F0-22C98AB4CCF6}"/>
              </a:ext>
            </a:extLst>
          </p:cNvPr>
          <p:cNvSpPr txBox="1"/>
          <p:nvPr/>
        </p:nvSpPr>
        <p:spPr>
          <a:xfrm>
            <a:off x="8400763" y="1330152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514C46-6FD3-4E46-8D04-93D096010B33}"/>
              </a:ext>
            </a:extLst>
          </p:cNvPr>
          <p:cNvSpPr txBox="1"/>
          <p:nvPr/>
        </p:nvSpPr>
        <p:spPr>
          <a:xfrm>
            <a:off x="6949143" y="1895032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8F4569-BE82-4E23-954E-5AFC6ED39209}"/>
              </a:ext>
            </a:extLst>
          </p:cNvPr>
          <p:cNvSpPr txBox="1"/>
          <p:nvPr/>
        </p:nvSpPr>
        <p:spPr>
          <a:xfrm>
            <a:off x="7566316" y="2267848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37CF84-CF91-4921-BC42-F863AB58B7A9}"/>
              </a:ext>
            </a:extLst>
          </p:cNvPr>
          <p:cNvSpPr txBox="1"/>
          <p:nvPr/>
        </p:nvSpPr>
        <p:spPr>
          <a:xfrm>
            <a:off x="4800031" y="694665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19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80FBF8B-A5EE-41A4-A52F-128A2CC796AD}"/>
              </a:ext>
            </a:extLst>
          </p:cNvPr>
          <p:cNvSpPr txBox="1"/>
          <p:nvPr/>
        </p:nvSpPr>
        <p:spPr>
          <a:xfrm>
            <a:off x="7979856" y="391958"/>
            <a:ext cx="85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20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C8523A9-6BAE-42A6-8D02-480D754FF0D6}"/>
              </a:ext>
            </a:extLst>
          </p:cNvPr>
          <p:cNvSpPr/>
          <p:nvPr/>
        </p:nvSpPr>
        <p:spPr>
          <a:xfrm>
            <a:off x="5947490" y="131020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833C97E-4B26-4950-864E-6C732629FDAC}"/>
              </a:ext>
            </a:extLst>
          </p:cNvPr>
          <p:cNvSpPr/>
          <p:nvPr/>
        </p:nvSpPr>
        <p:spPr>
          <a:xfrm>
            <a:off x="5482951" y="157824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6E680ECF-A1D7-4102-AC9C-89B7DD7C7174}"/>
              </a:ext>
            </a:extLst>
          </p:cNvPr>
          <p:cNvSpPr/>
          <p:nvPr/>
        </p:nvSpPr>
        <p:spPr>
          <a:xfrm>
            <a:off x="5833672" y="214354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378EBCBE-216B-4350-A886-8E0B8EF11E72}"/>
              </a:ext>
            </a:extLst>
          </p:cNvPr>
          <p:cNvSpPr/>
          <p:nvPr/>
        </p:nvSpPr>
        <p:spPr>
          <a:xfrm>
            <a:off x="4718387" y="320370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27C01503-DD00-49D2-8A86-3D31D2931219}"/>
              </a:ext>
            </a:extLst>
          </p:cNvPr>
          <p:cNvSpPr/>
          <p:nvPr/>
        </p:nvSpPr>
        <p:spPr>
          <a:xfrm rot="16997073">
            <a:off x="2456428" y="562929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56BCACA8-F3C4-44B9-80F1-9315E341CD2D}"/>
              </a:ext>
            </a:extLst>
          </p:cNvPr>
          <p:cNvSpPr/>
          <p:nvPr/>
        </p:nvSpPr>
        <p:spPr>
          <a:xfrm rot="16997073">
            <a:off x="2984412" y="589719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1390A4C0-31CF-4196-8BCA-C0AC52D4193D}"/>
              </a:ext>
            </a:extLst>
          </p:cNvPr>
          <p:cNvSpPr/>
          <p:nvPr/>
        </p:nvSpPr>
        <p:spPr>
          <a:xfrm>
            <a:off x="2456428" y="501550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D249E5-0D56-450D-8C0C-FDAC8FED23E9}"/>
              </a:ext>
            </a:extLst>
          </p:cNvPr>
          <p:cNvSpPr/>
          <p:nvPr/>
        </p:nvSpPr>
        <p:spPr>
          <a:xfrm>
            <a:off x="3484324" y="616329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83E8790F-48F5-4307-BB0F-84FD9A83FBD2}"/>
              </a:ext>
            </a:extLst>
          </p:cNvPr>
          <p:cNvSpPr/>
          <p:nvPr/>
        </p:nvSpPr>
        <p:spPr>
          <a:xfrm>
            <a:off x="5315495" y="6512822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1B60B490-C0FF-46D2-93A7-3C26434BDF22}"/>
              </a:ext>
            </a:extLst>
          </p:cNvPr>
          <p:cNvSpPr/>
          <p:nvPr/>
        </p:nvSpPr>
        <p:spPr>
          <a:xfrm>
            <a:off x="4491710" y="509427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7A5C0391-64B3-495F-AF34-368378AE999A}"/>
              </a:ext>
            </a:extLst>
          </p:cNvPr>
          <p:cNvSpPr/>
          <p:nvPr/>
        </p:nvSpPr>
        <p:spPr>
          <a:xfrm>
            <a:off x="5057863" y="588404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771B4B51-C8F2-4B13-93E2-F5FF2E83D62B}"/>
              </a:ext>
            </a:extLst>
          </p:cNvPr>
          <p:cNvSpPr/>
          <p:nvPr/>
        </p:nvSpPr>
        <p:spPr>
          <a:xfrm>
            <a:off x="5446584" y="536396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F61AA1E3-67EB-4F06-B7AE-B8CD71EEC8F8}"/>
              </a:ext>
            </a:extLst>
          </p:cNvPr>
          <p:cNvSpPr/>
          <p:nvPr/>
        </p:nvSpPr>
        <p:spPr>
          <a:xfrm rot="2564151">
            <a:off x="4476158" y="562376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86B37AB8-A548-4FFD-8B9F-DE1C7327F4BE}"/>
              </a:ext>
            </a:extLst>
          </p:cNvPr>
          <p:cNvSpPr/>
          <p:nvPr/>
        </p:nvSpPr>
        <p:spPr>
          <a:xfrm rot="2564151">
            <a:off x="5962088" y="491231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02F7602E-550B-4A75-AC20-A633816B082A}"/>
              </a:ext>
            </a:extLst>
          </p:cNvPr>
          <p:cNvSpPr/>
          <p:nvPr/>
        </p:nvSpPr>
        <p:spPr>
          <a:xfrm rot="16997073">
            <a:off x="3067275" y="487106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AC770788-3DBB-45AC-8A4C-44740D7521AF}"/>
              </a:ext>
            </a:extLst>
          </p:cNvPr>
          <p:cNvSpPr/>
          <p:nvPr/>
        </p:nvSpPr>
        <p:spPr>
          <a:xfrm rot="16997073">
            <a:off x="3622414" y="471768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06B3B2C-3C07-45D3-BEAA-BE9E7A96B47F}"/>
              </a:ext>
            </a:extLst>
          </p:cNvPr>
          <p:cNvSpPr/>
          <p:nvPr/>
        </p:nvSpPr>
        <p:spPr>
          <a:xfrm rot="16997073">
            <a:off x="6406191" y="553730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99D1C5D1-63B3-4178-B22D-AEB123A63A08}"/>
              </a:ext>
            </a:extLst>
          </p:cNvPr>
          <p:cNvSpPr/>
          <p:nvPr/>
        </p:nvSpPr>
        <p:spPr>
          <a:xfrm>
            <a:off x="5150842" y="425084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523D851C-FB4D-457F-98D7-F810586A3B16}"/>
              </a:ext>
            </a:extLst>
          </p:cNvPr>
          <p:cNvSpPr/>
          <p:nvPr/>
        </p:nvSpPr>
        <p:spPr>
          <a:xfrm>
            <a:off x="5767810" y="426558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D08EFE48-7A19-485F-82FC-CA4D279D1627}"/>
              </a:ext>
            </a:extLst>
          </p:cNvPr>
          <p:cNvSpPr/>
          <p:nvPr/>
        </p:nvSpPr>
        <p:spPr>
          <a:xfrm>
            <a:off x="7131646" y="378880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004BBD8A-86A8-45F2-AF7B-BEFBF5755F2E}"/>
              </a:ext>
            </a:extLst>
          </p:cNvPr>
          <p:cNvSpPr/>
          <p:nvPr/>
        </p:nvSpPr>
        <p:spPr>
          <a:xfrm>
            <a:off x="4692591" y="375945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BBB2E6E9-99B4-4C57-8CAD-CA5B1788E491}"/>
              </a:ext>
            </a:extLst>
          </p:cNvPr>
          <p:cNvSpPr/>
          <p:nvPr/>
        </p:nvSpPr>
        <p:spPr>
          <a:xfrm>
            <a:off x="4752451" y="2695139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18A8836C-1241-469C-94AC-9CFC8AC9721F}"/>
              </a:ext>
            </a:extLst>
          </p:cNvPr>
          <p:cNvSpPr/>
          <p:nvPr/>
        </p:nvSpPr>
        <p:spPr>
          <a:xfrm>
            <a:off x="3889151" y="122662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323402EA-A885-4D88-B120-FDA6274A6848}"/>
              </a:ext>
            </a:extLst>
          </p:cNvPr>
          <p:cNvSpPr/>
          <p:nvPr/>
        </p:nvSpPr>
        <p:spPr>
          <a:xfrm>
            <a:off x="4281056" y="165194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FCAC0C6A-D7A3-430A-BAD8-B95254774311}"/>
              </a:ext>
            </a:extLst>
          </p:cNvPr>
          <p:cNvSpPr/>
          <p:nvPr/>
        </p:nvSpPr>
        <p:spPr>
          <a:xfrm>
            <a:off x="7378909" y="418078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A688A94-E79B-4BA6-B6F6-C241B1777C59}"/>
              </a:ext>
            </a:extLst>
          </p:cNvPr>
          <p:cNvSpPr/>
          <p:nvPr/>
        </p:nvSpPr>
        <p:spPr>
          <a:xfrm>
            <a:off x="9447805" y="420001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BBDE4CBD-8C18-40F7-B3AB-CA5F094FEC70}"/>
              </a:ext>
            </a:extLst>
          </p:cNvPr>
          <p:cNvSpPr/>
          <p:nvPr/>
        </p:nvSpPr>
        <p:spPr>
          <a:xfrm>
            <a:off x="7963582" y="418024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32E38934-247D-473E-A209-489291EAB7FA}"/>
              </a:ext>
            </a:extLst>
          </p:cNvPr>
          <p:cNvSpPr/>
          <p:nvPr/>
        </p:nvSpPr>
        <p:spPr>
          <a:xfrm>
            <a:off x="8855443" y="364810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DCE1C5EA-F8B1-492D-9362-127C6DFE6639}"/>
              </a:ext>
            </a:extLst>
          </p:cNvPr>
          <p:cNvSpPr/>
          <p:nvPr/>
        </p:nvSpPr>
        <p:spPr>
          <a:xfrm>
            <a:off x="6410479" y="102196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76EBF0CD-2BA7-4CBF-9958-900DC7E22CFC}"/>
              </a:ext>
            </a:extLst>
          </p:cNvPr>
          <p:cNvSpPr/>
          <p:nvPr/>
        </p:nvSpPr>
        <p:spPr>
          <a:xfrm>
            <a:off x="10018812" y="419257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02A03-D767-4319-A373-124FA0951A44}"/>
              </a:ext>
            </a:extLst>
          </p:cNvPr>
          <p:cNvSpPr txBox="1"/>
          <p:nvPr/>
        </p:nvSpPr>
        <p:spPr>
          <a:xfrm>
            <a:off x="1890828" y="4882539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F4DE96-30BF-4371-8472-7DEBD7280630}"/>
              </a:ext>
            </a:extLst>
          </p:cNvPr>
          <p:cNvSpPr txBox="1"/>
          <p:nvPr/>
        </p:nvSpPr>
        <p:spPr>
          <a:xfrm>
            <a:off x="3995395" y="5646391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F2AEED-BB23-4FE3-9B46-B94D0C5BA0BC}"/>
              </a:ext>
            </a:extLst>
          </p:cNvPr>
          <p:cNvSpPr txBox="1"/>
          <p:nvPr/>
        </p:nvSpPr>
        <p:spPr>
          <a:xfrm>
            <a:off x="5751360" y="5848616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BBC419-4D42-4221-B774-2D3BC338EFD6}"/>
              </a:ext>
            </a:extLst>
          </p:cNvPr>
          <p:cNvSpPr txBox="1"/>
          <p:nvPr/>
        </p:nvSpPr>
        <p:spPr>
          <a:xfrm>
            <a:off x="6631701" y="3795098"/>
            <a:ext cx="2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0100F0-167C-46DF-B465-A0ED42C4272B}"/>
              </a:ext>
            </a:extLst>
          </p:cNvPr>
          <p:cNvSpPr txBox="1"/>
          <p:nvPr/>
        </p:nvSpPr>
        <p:spPr>
          <a:xfrm>
            <a:off x="2263366" y="467082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34B58-BB92-48BB-8ED9-B0101B6A7512}"/>
              </a:ext>
            </a:extLst>
          </p:cNvPr>
          <p:cNvSpPr txBox="1"/>
          <p:nvPr/>
        </p:nvSpPr>
        <p:spPr>
          <a:xfrm>
            <a:off x="3360089" y="582029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7FFAC-126C-4CEA-81D6-9CCBA0C8BEE4}"/>
              </a:ext>
            </a:extLst>
          </p:cNvPr>
          <p:cNvSpPr txBox="1"/>
          <p:nvPr/>
        </p:nvSpPr>
        <p:spPr>
          <a:xfrm>
            <a:off x="3991134" y="4151251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DD4D14-65E6-410B-8714-01BDB5C9BF7B}"/>
              </a:ext>
            </a:extLst>
          </p:cNvPr>
          <p:cNvSpPr txBox="1"/>
          <p:nvPr/>
        </p:nvSpPr>
        <p:spPr>
          <a:xfrm>
            <a:off x="4499754" y="1881806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D02033-F05E-46EF-88BC-74D2FE0737AA}"/>
              </a:ext>
            </a:extLst>
          </p:cNvPr>
          <p:cNvSpPr txBox="1"/>
          <p:nvPr/>
        </p:nvSpPr>
        <p:spPr>
          <a:xfrm>
            <a:off x="8860121" y="3897753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849CB1-71C1-4D7F-8FBC-029C7F6F4A15}"/>
              </a:ext>
            </a:extLst>
          </p:cNvPr>
          <p:cNvSpPr txBox="1"/>
          <p:nvPr/>
        </p:nvSpPr>
        <p:spPr>
          <a:xfrm>
            <a:off x="10560382" y="3569798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1C736B-3F49-46C4-B842-F92F834ADAAF}"/>
              </a:ext>
            </a:extLst>
          </p:cNvPr>
          <p:cNvSpPr txBox="1"/>
          <p:nvPr/>
        </p:nvSpPr>
        <p:spPr>
          <a:xfrm>
            <a:off x="6697349" y="1568128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D8F83B-E642-4905-BFCA-286BB81B90F3}"/>
              </a:ext>
            </a:extLst>
          </p:cNvPr>
          <p:cNvSpPr txBox="1"/>
          <p:nvPr/>
        </p:nvSpPr>
        <p:spPr>
          <a:xfrm>
            <a:off x="3680413" y="27357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479345-7F79-4704-86B4-9AAD42A9E10E}"/>
              </a:ext>
            </a:extLst>
          </p:cNvPr>
          <p:cNvSpPr txBox="1"/>
          <p:nvPr/>
        </p:nvSpPr>
        <p:spPr>
          <a:xfrm>
            <a:off x="6193072" y="218101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59AA4A9-F92D-4E5A-84F3-59621582B775}"/>
              </a:ext>
            </a:extLst>
          </p:cNvPr>
          <p:cNvSpPr txBox="1"/>
          <p:nvPr/>
        </p:nvSpPr>
        <p:spPr>
          <a:xfrm>
            <a:off x="9121727" y="-6510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228AC2-48DA-4AF8-AB47-09F251A2BE71}"/>
              </a:ext>
            </a:extLst>
          </p:cNvPr>
          <p:cNvSpPr txBox="1"/>
          <p:nvPr/>
        </p:nvSpPr>
        <p:spPr>
          <a:xfrm>
            <a:off x="7173407" y="738849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2710D54-C3DA-4E98-BE92-40E15C9BF24F}"/>
              </a:ext>
            </a:extLst>
          </p:cNvPr>
          <p:cNvSpPr txBox="1"/>
          <p:nvPr/>
        </p:nvSpPr>
        <p:spPr>
          <a:xfrm>
            <a:off x="2420082" y="5281401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4792BC-FEC7-4BDA-BBB3-A38432A8DCB8}"/>
              </a:ext>
            </a:extLst>
          </p:cNvPr>
          <p:cNvSpPr txBox="1"/>
          <p:nvPr/>
        </p:nvSpPr>
        <p:spPr>
          <a:xfrm>
            <a:off x="2904724" y="5530716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BB98FE-E341-4BDA-A7F0-3E117133DFC0}"/>
              </a:ext>
            </a:extLst>
          </p:cNvPr>
          <p:cNvSpPr txBox="1"/>
          <p:nvPr/>
        </p:nvSpPr>
        <p:spPr>
          <a:xfrm>
            <a:off x="9024823" y="2405155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36B5A8-9E08-4B85-BBE3-6C4ED249D09F}"/>
              </a:ext>
            </a:extLst>
          </p:cNvPr>
          <p:cNvSpPr txBox="1"/>
          <p:nvPr/>
        </p:nvSpPr>
        <p:spPr>
          <a:xfrm>
            <a:off x="3390168" y="4355450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746EBD5-8FA4-4DEE-A37B-75A4B9605361}"/>
              </a:ext>
            </a:extLst>
          </p:cNvPr>
          <p:cNvSpPr txBox="1"/>
          <p:nvPr/>
        </p:nvSpPr>
        <p:spPr>
          <a:xfrm>
            <a:off x="2838553" y="451444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F172469-289D-4421-BD6D-C95375FD80DC}"/>
              </a:ext>
            </a:extLst>
          </p:cNvPr>
          <p:cNvSpPr txBox="1"/>
          <p:nvPr/>
        </p:nvSpPr>
        <p:spPr>
          <a:xfrm>
            <a:off x="5187983" y="6157200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5545B7B-A5C5-45A4-9CEC-7565DB2C94A6}"/>
              </a:ext>
            </a:extLst>
          </p:cNvPr>
          <p:cNvSpPr txBox="1"/>
          <p:nvPr/>
        </p:nvSpPr>
        <p:spPr>
          <a:xfrm>
            <a:off x="4805022" y="5522078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F7D25D6-AAC1-4D6C-B969-6685E8903CAA}"/>
              </a:ext>
            </a:extLst>
          </p:cNvPr>
          <p:cNvSpPr txBox="1"/>
          <p:nvPr/>
        </p:nvSpPr>
        <p:spPr>
          <a:xfrm>
            <a:off x="5248918" y="5006596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CE2CC7C-39C9-496A-92D2-02C8E8B86FAA}"/>
              </a:ext>
            </a:extLst>
          </p:cNvPr>
          <p:cNvSpPr txBox="1"/>
          <p:nvPr/>
        </p:nvSpPr>
        <p:spPr>
          <a:xfrm>
            <a:off x="4117996" y="4839320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985F3C-637E-4C8C-BCFE-AB80B4DA86C8}"/>
              </a:ext>
            </a:extLst>
          </p:cNvPr>
          <p:cNvSpPr txBox="1"/>
          <p:nvPr/>
        </p:nvSpPr>
        <p:spPr>
          <a:xfrm>
            <a:off x="5599848" y="4595979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29DEBD-E685-471F-9045-717EEF40F110}"/>
              </a:ext>
            </a:extLst>
          </p:cNvPr>
          <p:cNvSpPr txBox="1"/>
          <p:nvPr/>
        </p:nvSpPr>
        <p:spPr>
          <a:xfrm>
            <a:off x="5033159" y="387750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6EB6B2-B308-4FD8-B54A-8F4B0EA0F52E}"/>
              </a:ext>
            </a:extLst>
          </p:cNvPr>
          <p:cNvSpPr txBox="1"/>
          <p:nvPr/>
        </p:nvSpPr>
        <p:spPr>
          <a:xfrm>
            <a:off x="5717676" y="3885033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5CBFC29-773D-41D6-A785-EE818E8F867A}"/>
              </a:ext>
            </a:extLst>
          </p:cNvPr>
          <p:cNvSpPr txBox="1"/>
          <p:nvPr/>
        </p:nvSpPr>
        <p:spPr>
          <a:xfrm>
            <a:off x="6228926" y="475217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5083E84-0FC2-4511-84E5-7D9155DCBFE7}"/>
              </a:ext>
            </a:extLst>
          </p:cNvPr>
          <p:cNvSpPr txBox="1"/>
          <p:nvPr/>
        </p:nvSpPr>
        <p:spPr>
          <a:xfrm>
            <a:off x="4274498" y="3545285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5BA28EA-46FB-4E8C-8A58-C37F6C1385D4}"/>
              </a:ext>
            </a:extLst>
          </p:cNvPr>
          <p:cNvSpPr txBox="1"/>
          <p:nvPr/>
        </p:nvSpPr>
        <p:spPr>
          <a:xfrm>
            <a:off x="6030625" y="5284181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2611950-C64F-4EDA-8A4C-3BF6E872A35D}"/>
              </a:ext>
            </a:extLst>
          </p:cNvPr>
          <p:cNvSpPr txBox="1"/>
          <p:nvPr/>
        </p:nvSpPr>
        <p:spPr>
          <a:xfrm>
            <a:off x="4130846" y="529850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BEA6284-BF08-4C52-AC60-2665F29D2C0E}"/>
              </a:ext>
            </a:extLst>
          </p:cNvPr>
          <p:cNvSpPr/>
          <p:nvPr/>
        </p:nvSpPr>
        <p:spPr>
          <a:xfrm>
            <a:off x="6610557" y="5002338"/>
            <a:ext cx="193348" cy="1746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B76D8FE-AEDA-4220-92F0-6C3F23334958}"/>
              </a:ext>
            </a:extLst>
          </p:cNvPr>
          <p:cNvSpPr txBox="1"/>
          <p:nvPr/>
        </p:nvSpPr>
        <p:spPr>
          <a:xfrm>
            <a:off x="7914872" y="2854386"/>
            <a:ext cx="6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893F456-4653-4CD2-B839-5A32DE4D00C5}"/>
              </a:ext>
            </a:extLst>
          </p:cNvPr>
          <p:cNvSpPr txBox="1"/>
          <p:nvPr/>
        </p:nvSpPr>
        <p:spPr>
          <a:xfrm>
            <a:off x="7368099" y="3150256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35B6FDE-3F32-4AC8-8760-0D40D3D30EC7}"/>
              </a:ext>
            </a:extLst>
          </p:cNvPr>
          <p:cNvSpPr txBox="1"/>
          <p:nvPr/>
        </p:nvSpPr>
        <p:spPr>
          <a:xfrm>
            <a:off x="7310922" y="380972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E7CF23D-176F-4F53-9BF1-B3FA174AAB3B}"/>
              </a:ext>
            </a:extLst>
          </p:cNvPr>
          <p:cNvSpPr txBox="1"/>
          <p:nvPr/>
        </p:nvSpPr>
        <p:spPr>
          <a:xfrm>
            <a:off x="4021182" y="998623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165F3B4-B5FF-4C7C-A6E9-2328D6505C30}"/>
              </a:ext>
            </a:extLst>
          </p:cNvPr>
          <p:cNvSpPr txBox="1"/>
          <p:nvPr/>
        </p:nvSpPr>
        <p:spPr>
          <a:xfrm>
            <a:off x="7832326" y="3824449"/>
            <a:ext cx="70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FF167DB-E0CE-4893-B49B-BEB7058CEFD0}"/>
              </a:ext>
            </a:extLst>
          </p:cNvPr>
          <p:cNvSpPr txBox="1"/>
          <p:nvPr/>
        </p:nvSpPr>
        <p:spPr>
          <a:xfrm>
            <a:off x="5362259" y="1223275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D5B8384-6D12-4253-A9E7-B1E5F85E1470}"/>
              </a:ext>
            </a:extLst>
          </p:cNvPr>
          <p:cNvSpPr txBox="1"/>
          <p:nvPr/>
        </p:nvSpPr>
        <p:spPr>
          <a:xfrm>
            <a:off x="9312729" y="3840569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D35F518-47A3-4291-9C67-78ACB3603F33}"/>
              </a:ext>
            </a:extLst>
          </p:cNvPr>
          <p:cNvSpPr txBox="1"/>
          <p:nvPr/>
        </p:nvSpPr>
        <p:spPr>
          <a:xfrm>
            <a:off x="6975432" y="343067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4932FB2-89E7-450F-829D-34C2B34B278C}"/>
              </a:ext>
            </a:extLst>
          </p:cNvPr>
          <p:cNvSpPr txBox="1"/>
          <p:nvPr/>
        </p:nvSpPr>
        <p:spPr>
          <a:xfrm>
            <a:off x="5653732" y="1785874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68A3E12-65EC-4495-A84F-385389EFCFA5}"/>
              </a:ext>
            </a:extLst>
          </p:cNvPr>
          <p:cNvSpPr txBox="1"/>
          <p:nvPr/>
        </p:nvSpPr>
        <p:spPr>
          <a:xfrm>
            <a:off x="4317084" y="302631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8EC2D1-91FF-4698-944D-754966412A45}"/>
              </a:ext>
            </a:extLst>
          </p:cNvPr>
          <p:cNvSpPr txBox="1"/>
          <p:nvPr/>
        </p:nvSpPr>
        <p:spPr>
          <a:xfrm>
            <a:off x="4334743" y="2544070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E43FB-3B42-4252-89C9-442554EFE996}"/>
              </a:ext>
            </a:extLst>
          </p:cNvPr>
          <p:cNvSpPr/>
          <p:nvPr/>
        </p:nvSpPr>
        <p:spPr>
          <a:xfrm>
            <a:off x="542911" y="1204854"/>
            <a:ext cx="2495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Points as per input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5F17C62-0A19-44ED-A052-8E2328366E47}"/>
              </a:ext>
            </a:extLst>
          </p:cNvPr>
          <p:cNvSpPr txBox="1"/>
          <p:nvPr/>
        </p:nvSpPr>
        <p:spPr>
          <a:xfrm>
            <a:off x="5733144" y="969682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60615E-C483-4F10-9AF3-2BEAE59159B3}"/>
              </a:ext>
            </a:extLst>
          </p:cNvPr>
          <p:cNvSpPr txBox="1"/>
          <p:nvPr/>
        </p:nvSpPr>
        <p:spPr>
          <a:xfrm>
            <a:off x="6129123" y="683343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B6C776-38F3-45A8-B8A7-5377FAE3092B}"/>
              </a:ext>
            </a:extLst>
          </p:cNvPr>
          <p:cNvSpPr txBox="1"/>
          <p:nvPr/>
        </p:nvSpPr>
        <p:spPr>
          <a:xfrm>
            <a:off x="4296071" y="1335687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90B369D-26DD-49A0-8010-402A27868A4E}"/>
              </a:ext>
            </a:extLst>
          </p:cNvPr>
          <p:cNvSpPr txBox="1"/>
          <p:nvPr/>
        </p:nvSpPr>
        <p:spPr>
          <a:xfrm>
            <a:off x="9871424" y="3824449"/>
            <a:ext cx="56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46</a:t>
            </a:r>
          </a:p>
        </p:txBody>
      </p: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id="{3F202CE1-6C72-45BA-A388-5F1C68EC79DB}"/>
              </a:ext>
            </a:extLst>
          </p:cNvPr>
          <p:cNvSpPr/>
          <p:nvPr/>
        </p:nvSpPr>
        <p:spPr>
          <a:xfrm>
            <a:off x="7595632" y="350324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323B033C-797D-48C3-A64D-EAAEC4CF8A06}"/>
              </a:ext>
            </a:extLst>
          </p:cNvPr>
          <p:cNvSpPr/>
          <p:nvPr/>
        </p:nvSpPr>
        <p:spPr>
          <a:xfrm>
            <a:off x="8031407" y="323268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6949AD77-D201-425B-8BDC-DD0C783A9585}"/>
              </a:ext>
            </a:extLst>
          </p:cNvPr>
          <p:cNvSpPr/>
          <p:nvPr/>
        </p:nvSpPr>
        <p:spPr>
          <a:xfrm>
            <a:off x="7858068" y="1649931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72379B20-50E6-4EBE-A730-0F9EE84C30A6}"/>
              </a:ext>
            </a:extLst>
          </p:cNvPr>
          <p:cNvSpPr/>
          <p:nvPr/>
        </p:nvSpPr>
        <p:spPr>
          <a:xfrm>
            <a:off x="8142363" y="208507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79F1EEE8-C830-48C6-B3FD-B1AF87E65833}"/>
              </a:ext>
            </a:extLst>
          </p:cNvPr>
          <p:cNvSpPr/>
          <p:nvPr/>
        </p:nvSpPr>
        <p:spPr>
          <a:xfrm>
            <a:off x="8371507" y="251015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B400BF48-AFFA-4136-9BD1-5B874183973B}"/>
              </a:ext>
            </a:extLst>
          </p:cNvPr>
          <p:cNvSpPr/>
          <p:nvPr/>
        </p:nvSpPr>
        <p:spPr>
          <a:xfrm>
            <a:off x="7271142" y="156535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AF24AF0D-84A2-472F-84E8-EE03C116AFC8}"/>
              </a:ext>
            </a:extLst>
          </p:cNvPr>
          <p:cNvSpPr/>
          <p:nvPr/>
        </p:nvSpPr>
        <p:spPr>
          <a:xfrm>
            <a:off x="4432650" y="625195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id="{A0CD7AA8-C2A0-4480-AE35-4B77F1628B4A}"/>
              </a:ext>
            </a:extLst>
          </p:cNvPr>
          <p:cNvSpPr/>
          <p:nvPr/>
        </p:nvSpPr>
        <p:spPr>
          <a:xfrm>
            <a:off x="5090241" y="608130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id="{66156DAA-A174-45A9-9C4E-723B44FB00D2}"/>
              </a:ext>
            </a:extLst>
          </p:cNvPr>
          <p:cNvSpPr/>
          <p:nvPr/>
        </p:nvSpPr>
        <p:spPr>
          <a:xfrm>
            <a:off x="5712565" y="583447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id="{7BC28AA7-E128-4892-BB53-0338DED611F9}"/>
              </a:ext>
            </a:extLst>
          </p:cNvPr>
          <p:cNvSpPr/>
          <p:nvPr/>
        </p:nvSpPr>
        <p:spPr>
          <a:xfrm>
            <a:off x="8187526" y="350338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id="{0E22FC25-E246-4166-9C2F-3B7CE1C9B5BB}"/>
              </a:ext>
            </a:extLst>
          </p:cNvPr>
          <p:cNvSpPr/>
          <p:nvPr/>
        </p:nvSpPr>
        <p:spPr>
          <a:xfrm>
            <a:off x="7569489" y="340273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id="{5A446C49-A182-45CC-A0EA-2258FD2A5EDC}"/>
              </a:ext>
            </a:extLst>
          </p:cNvPr>
          <p:cNvSpPr/>
          <p:nvPr/>
        </p:nvSpPr>
        <p:spPr>
          <a:xfrm>
            <a:off x="9032246" y="214038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lowchart: Connector 210">
            <a:extLst>
              <a:ext uri="{FF2B5EF4-FFF2-40B4-BE49-F238E27FC236}">
                <a16:creationId xmlns:a16="http://schemas.microsoft.com/office/drawing/2014/main" id="{61E2EC52-66EE-4FE8-84F8-3AE2A6A951ED}"/>
              </a:ext>
            </a:extLst>
          </p:cNvPr>
          <p:cNvSpPr/>
          <p:nvPr/>
        </p:nvSpPr>
        <p:spPr>
          <a:xfrm>
            <a:off x="9045507" y="1633344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lowchart: Connector 211">
            <a:extLst>
              <a:ext uri="{FF2B5EF4-FFF2-40B4-BE49-F238E27FC236}">
                <a16:creationId xmlns:a16="http://schemas.microsoft.com/office/drawing/2014/main" id="{A4F7C080-31C5-4AEB-87E0-ECB2D4D10100}"/>
              </a:ext>
            </a:extLst>
          </p:cNvPr>
          <p:cNvSpPr/>
          <p:nvPr/>
        </p:nvSpPr>
        <p:spPr>
          <a:xfrm>
            <a:off x="9102709" y="1103866"/>
            <a:ext cx="190580" cy="172192"/>
          </a:xfrm>
          <a:prstGeom prst="flowChartConnector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911F9A-427C-4198-97E2-C15DDD1C26C5}"/>
              </a:ext>
            </a:extLst>
          </p:cNvPr>
          <p:cNvSpPr/>
          <p:nvPr/>
        </p:nvSpPr>
        <p:spPr>
          <a:xfrm>
            <a:off x="1955409" y="5444197"/>
            <a:ext cx="2264899" cy="792846"/>
          </a:xfrm>
          <a:custGeom>
            <a:avLst/>
            <a:gdLst>
              <a:gd name="connsiteX0" fmla="*/ 0 w 2264899"/>
              <a:gd name="connsiteY0" fmla="*/ 0 h 792846"/>
              <a:gd name="connsiteX1" fmla="*/ 590843 w 2264899"/>
              <a:gd name="connsiteY1" fmla="*/ 281354 h 792846"/>
              <a:gd name="connsiteX2" fmla="*/ 590843 w 2264899"/>
              <a:gd name="connsiteY2" fmla="*/ 281354 h 792846"/>
              <a:gd name="connsiteX3" fmla="*/ 1139483 w 2264899"/>
              <a:gd name="connsiteY3" fmla="*/ 548640 h 792846"/>
              <a:gd name="connsiteX4" fmla="*/ 1617785 w 2264899"/>
              <a:gd name="connsiteY4" fmla="*/ 787791 h 792846"/>
              <a:gd name="connsiteX5" fmla="*/ 2264899 w 2264899"/>
              <a:gd name="connsiteY5" fmla="*/ 717452 h 792846"/>
              <a:gd name="connsiteX6" fmla="*/ 2264899 w 2264899"/>
              <a:gd name="connsiteY6" fmla="*/ 717452 h 79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899" h="792846">
                <a:moveTo>
                  <a:pt x="0" y="0"/>
                </a:moveTo>
                <a:lnTo>
                  <a:pt x="590843" y="281354"/>
                </a:lnTo>
                <a:lnTo>
                  <a:pt x="590843" y="281354"/>
                </a:lnTo>
                <a:lnTo>
                  <a:pt x="1139483" y="548640"/>
                </a:lnTo>
                <a:cubicBezTo>
                  <a:pt x="1310640" y="633046"/>
                  <a:pt x="1430216" y="759656"/>
                  <a:pt x="1617785" y="787791"/>
                </a:cubicBezTo>
                <a:cubicBezTo>
                  <a:pt x="1805354" y="815926"/>
                  <a:pt x="2264899" y="717452"/>
                  <a:pt x="2264899" y="717452"/>
                </a:cubicBezTo>
                <a:lnTo>
                  <a:pt x="2264899" y="717452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E34EF9-5456-4A2A-AA1D-910AC855530B}"/>
              </a:ext>
            </a:extLst>
          </p:cNvPr>
          <p:cNvSpPr/>
          <p:nvPr/>
        </p:nvSpPr>
        <p:spPr>
          <a:xfrm>
            <a:off x="1983545" y="4600135"/>
            <a:ext cx="2236763" cy="759656"/>
          </a:xfrm>
          <a:custGeom>
            <a:avLst/>
            <a:gdLst>
              <a:gd name="connsiteX0" fmla="*/ 0 w 2236763"/>
              <a:gd name="connsiteY0" fmla="*/ 759656 h 759656"/>
              <a:gd name="connsiteX1" fmla="*/ 604910 w 2236763"/>
              <a:gd name="connsiteY1" fmla="*/ 492370 h 759656"/>
              <a:gd name="connsiteX2" fmla="*/ 604910 w 2236763"/>
              <a:gd name="connsiteY2" fmla="*/ 492370 h 759656"/>
              <a:gd name="connsiteX3" fmla="*/ 1195753 w 2236763"/>
              <a:gd name="connsiteY3" fmla="*/ 337625 h 759656"/>
              <a:gd name="connsiteX4" fmla="*/ 1758461 w 2236763"/>
              <a:gd name="connsiteY4" fmla="*/ 196948 h 759656"/>
              <a:gd name="connsiteX5" fmla="*/ 2236763 w 2236763"/>
              <a:gd name="connsiteY5" fmla="*/ 0 h 7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6763" h="759656">
                <a:moveTo>
                  <a:pt x="0" y="759656"/>
                </a:moveTo>
                <a:lnTo>
                  <a:pt x="604910" y="492370"/>
                </a:lnTo>
                <a:lnTo>
                  <a:pt x="604910" y="492370"/>
                </a:lnTo>
                <a:lnTo>
                  <a:pt x="1195753" y="337625"/>
                </a:lnTo>
                <a:cubicBezTo>
                  <a:pt x="1388012" y="288388"/>
                  <a:pt x="1584959" y="253219"/>
                  <a:pt x="1758461" y="196948"/>
                </a:cubicBezTo>
                <a:cubicBezTo>
                  <a:pt x="1931963" y="140677"/>
                  <a:pt x="2084363" y="70338"/>
                  <a:pt x="22367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24091B2-D66C-402D-A461-F56810312B72}"/>
              </a:ext>
            </a:extLst>
          </p:cNvPr>
          <p:cNvSpPr/>
          <p:nvPr/>
        </p:nvSpPr>
        <p:spPr>
          <a:xfrm>
            <a:off x="4332849" y="4600135"/>
            <a:ext cx="267586" cy="1533379"/>
          </a:xfrm>
          <a:custGeom>
            <a:avLst/>
            <a:gdLst>
              <a:gd name="connsiteX0" fmla="*/ 0 w 267586"/>
              <a:gd name="connsiteY0" fmla="*/ 1533379 h 1533379"/>
              <a:gd name="connsiteX1" fmla="*/ 211016 w 267586"/>
              <a:gd name="connsiteY1" fmla="*/ 1139483 h 1533379"/>
              <a:gd name="connsiteX2" fmla="*/ 211016 w 267586"/>
              <a:gd name="connsiteY2" fmla="*/ 1139483 h 1533379"/>
              <a:gd name="connsiteX3" fmla="*/ 267286 w 267586"/>
              <a:gd name="connsiteY3" fmla="*/ 548640 h 1533379"/>
              <a:gd name="connsiteX4" fmla="*/ 182880 w 267586"/>
              <a:gd name="connsiteY4" fmla="*/ 0 h 153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86" h="1533379">
                <a:moveTo>
                  <a:pt x="0" y="1533379"/>
                </a:moveTo>
                <a:lnTo>
                  <a:pt x="211016" y="1139483"/>
                </a:lnTo>
                <a:lnTo>
                  <a:pt x="211016" y="1139483"/>
                </a:lnTo>
                <a:cubicBezTo>
                  <a:pt x="220394" y="1041009"/>
                  <a:pt x="271975" y="738554"/>
                  <a:pt x="267286" y="548640"/>
                </a:cubicBezTo>
                <a:cubicBezTo>
                  <a:pt x="262597" y="358726"/>
                  <a:pt x="222738" y="179363"/>
                  <a:pt x="1828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0141A04-B41D-4DA3-9202-00DB6CC3C9EB}"/>
              </a:ext>
            </a:extLst>
          </p:cNvPr>
          <p:cNvSpPr/>
          <p:nvPr/>
        </p:nvSpPr>
        <p:spPr>
          <a:xfrm>
            <a:off x="4572000" y="4487594"/>
            <a:ext cx="1856935" cy="1885071"/>
          </a:xfrm>
          <a:custGeom>
            <a:avLst/>
            <a:gdLst>
              <a:gd name="connsiteX0" fmla="*/ 0 w 1856935"/>
              <a:gd name="connsiteY0" fmla="*/ 1885071 h 1885071"/>
              <a:gd name="connsiteX1" fmla="*/ 576775 w 1856935"/>
              <a:gd name="connsiteY1" fmla="*/ 1477108 h 1885071"/>
              <a:gd name="connsiteX2" fmla="*/ 576775 w 1856935"/>
              <a:gd name="connsiteY2" fmla="*/ 1477108 h 1885071"/>
              <a:gd name="connsiteX3" fmla="*/ 984738 w 1856935"/>
              <a:gd name="connsiteY3" fmla="*/ 956603 h 1885071"/>
              <a:gd name="connsiteX4" fmla="*/ 1491175 w 1856935"/>
              <a:gd name="connsiteY4" fmla="*/ 492369 h 1885071"/>
              <a:gd name="connsiteX5" fmla="*/ 1856935 w 1856935"/>
              <a:gd name="connsiteY5" fmla="*/ 0 h 188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935" h="1885071">
                <a:moveTo>
                  <a:pt x="0" y="1885071"/>
                </a:moveTo>
                <a:lnTo>
                  <a:pt x="576775" y="1477108"/>
                </a:lnTo>
                <a:lnTo>
                  <a:pt x="576775" y="1477108"/>
                </a:lnTo>
                <a:cubicBezTo>
                  <a:pt x="644769" y="1390357"/>
                  <a:pt x="832338" y="1120726"/>
                  <a:pt x="984738" y="956603"/>
                </a:cubicBezTo>
                <a:cubicBezTo>
                  <a:pt x="1137138" y="792480"/>
                  <a:pt x="1345809" y="651803"/>
                  <a:pt x="1491175" y="492369"/>
                </a:cubicBezTo>
                <a:cubicBezTo>
                  <a:pt x="1636541" y="332935"/>
                  <a:pt x="1746738" y="166467"/>
                  <a:pt x="185693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980617-1C0C-4756-BE6F-CB21715EBD8C}"/>
              </a:ext>
            </a:extLst>
          </p:cNvPr>
          <p:cNvSpPr/>
          <p:nvPr/>
        </p:nvSpPr>
        <p:spPr>
          <a:xfrm>
            <a:off x="4740439" y="6596470"/>
            <a:ext cx="1336431" cy="70339"/>
          </a:xfrm>
          <a:custGeom>
            <a:avLst/>
            <a:gdLst>
              <a:gd name="connsiteX0" fmla="*/ 0 w 1336431"/>
              <a:gd name="connsiteY0" fmla="*/ 70339 h 70339"/>
              <a:gd name="connsiteX1" fmla="*/ 604911 w 1336431"/>
              <a:gd name="connsiteY1" fmla="*/ 42203 h 70339"/>
              <a:gd name="connsiteX2" fmla="*/ 661182 w 1336431"/>
              <a:gd name="connsiteY2" fmla="*/ 14068 h 70339"/>
              <a:gd name="connsiteX3" fmla="*/ 1336431 w 1336431"/>
              <a:gd name="connsiteY3" fmla="*/ 0 h 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431" h="70339">
                <a:moveTo>
                  <a:pt x="0" y="70339"/>
                </a:moveTo>
                <a:lnTo>
                  <a:pt x="604911" y="42203"/>
                </a:lnTo>
                <a:cubicBezTo>
                  <a:pt x="715108" y="32824"/>
                  <a:pt x="539262" y="21102"/>
                  <a:pt x="661182" y="14068"/>
                </a:cubicBezTo>
                <a:cubicBezTo>
                  <a:pt x="783102" y="7034"/>
                  <a:pt x="1059766" y="3517"/>
                  <a:pt x="1336431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0B7E17-470C-4D20-9B15-2CEC37161804}"/>
              </a:ext>
            </a:extLst>
          </p:cNvPr>
          <p:cNvSpPr/>
          <p:nvPr/>
        </p:nvSpPr>
        <p:spPr>
          <a:xfrm>
            <a:off x="6330462" y="4543865"/>
            <a:ext cx="520504" cy="1659987"/>
          </a:xfrm>
          <a:custGeom>
            <a:avLst/>
            <a:gdLst>
              <a:gd name="connsiteX0" fmla="*/ 0 w 520504"/>
              <a:gd name="connsiteY0" fmla="*/ 1659987 h 1659987"/>
              <a:gd name="connsiteX1" fmla="*/ 154744 w 520504"/>
              <a:gd name="connsiteY1" fmla="*/ 1041009 h 1659987"/>
              <a:gd name="connsiteX2" fmla="*/ 154744 w 520504"/>
              <a:gd name="connsiteY2" fmla="*/ 1041009 h 1659987"/>
              <a:gd name="connsiteX3" fmla="*/ 379827 w 520504"/>
              <a:gd name="connsiteY3" fmla="*/ 520504 h 1659987"/>
              <a:gd name="connsiteX4" fmla="*/ 520504 w 520504"/>
              <a:gd name="connsiteY4" fmla="*/ 0 h 165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04" h="1659987">
                <a:moveTo>
                  <a:pt x="0" y="1659987"/>
                </a:moveTo>
                <a:lnTo>
                  <a:pt x="154744" y="1041009"/>
                </a:lnTo>
                <a:lnTo>
                  <a:pt x="154744" y="1041009"/>
                </a:lnTo>
                <a:cubicBezTo>
                  <a:pt x="192258" y="954258"/>
                  <a:pt x="318867" y="694005"/>
                  <a:pt x="379827" y="520504"/>
                </a:cubicBezTo>
                <a:cubicBezTo>
                  <a:pt x="440787" y="347003"/>
                  <a:pt x="480645" y="173501"/>
                  <a:pt x="5205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DB27157-F692-444D-91C9-272405D6FC3A}"/>
              </a:ext>
            </a:extLst>
          </p:cNvPr>
          <p:cNvSpPr/>
          <p:nvPr/>
        </p:nvSpPr>
        <p:spPr>
          <a:xfrm>
            <a:off x="6865034" y="4065563"/>
            <a:ext cx="1786597" cy="207961"/>
          </a:xfrm>
          <a:custGeom>
            <a:avLst/>
            <a:gdLst>
              <a:gd name="connsiteX0" fmla="*/ 0 w 1786597"/>
              <a:gd name="connsiteY0" fmla="*/ 182880 h 207961"/>
              <a:gd name="connsiteX1" fmla="*/ 633046 w 1786597"/>
              <a:gd name="connsiteY1" fmla="*/ 182880 h 207961"/>
              <a:gd name="connsiteX2" fmla="*/ 633046 w 1786597"/>
              <a:gd name="connsiteY2" fmla="*/ 182880 h 207961"/>
              <a:gd name="connsiteX3" fmla="*/ 633046 w 1786597"/>
              <a:gd name="connsiteY3" fmla="*/ 182880 h 207961"/>
              <a:gd name="connsiteX4" fmla="*/ 1195754 w 1786597"/>
              <a:gd name="connsiteY4" fmla="*/ 196948 h 207961"/>
              <a:gd name="connsiteX5" fmla="*/ 1786597 w 1786597"/>
              <a:gd name="connsiteY5" fmla="*/ 0 h 20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597" h="207961">
                <a:moveTo>
                  <a:pt x="0" y="182880"/>
                </a:moveTo>
                <a:lnTo>
                  <a:pt x="633046" y="182880"/>
                </a:lnTo>
                <a:lnTo>
                  <a:pt x="633046" y="182880"/>
                </a:lnTo>
                <a:lnTo>
                  <a:pt x="633046" y="182880"/>
                </a:lnTo>
                <a:cubicBezTo>
                  <a:pt x="726831" y="185225"/>
                  <a:pt x="1003496" y="227428"/>
                  <a:pt x="1195754" y="196948"/>
                </a:cubicBezTo>
                <a:cubicBezTo>
                  <a:pt x="1388013" y="166468"/>
                  <a:pt x="1587305" y="83234"/>
                  <a:pt x="178659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A300DF9-C34A-4E4D-97C0-EE0DF55CDEF9}"/>
              </a:ext>
            </a:extLst>
          </p:cNvPr>
          <p:cNvSpPr/>
          <p:nvPr/>
        </p:nvSpPr>
        <p:spPr>
          <a:xfrm>
            <a:off x="8989255" y="4135902"/>
            <a:ext cx="1716259" cy="196947"/>
          </a:xfrm>
          <a:custGeom>
            <a:avLst/>
            <a:gdLst>
              <a:gd name="connsiteX0" fmla="*/ 0 w 1716259"/>
              <a:gd name="connsiteY0" fmla="*/ 196947 h 196947"/>
              <a:gd name="connsiteX1" fmla="*/ 590843 w 1716259"/>
              <a:gd name="connsiteY1" fmla="*/ 168812 h 196947"/>
              <a:gd name="connsiteX2" fmla="*/ 562708 w 1716259"/>
              <a:gd name="connsiteY2" fmla="*/ 154744 h 196947"/>
              <a:gd name="connsiteX3" fmla="*/ 1167619 w 1716259"/>
              <a:gd name="connsiteY3" fmla="*/ 154744 h 196947"/>
              <a:gd name="connsiteX4" fmla="*/ 1716259 w 1716259"/>
              <a:gd name="connsiteY4" fmla="*/ 0 h 19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259" h="196947">
                <a:moveTo>
                  <a:pt x="0" y="196947"/>
                </a:moveTo>
                <a:lnTo>
                  <a:pt x="590843" y="168812"/>
                </a:lnTo>
                <a:cubicBezTo>
                  <a:pt x="684628" y="161778"/>
                  <a:pt x="466579" y="157089"/>
                  <a:pt x="562708" y="154744"/>
                </a:cubicBezTo>
                <a:cubicBezTo>
                  <a:pt x="658837" y="152399"/>
                  <a:pt x="975361" y="180535"/>
                  <a:pt x="1167619" y="154744"/>
                </a:cubicBezTo>
                <a:cubicBezTo>
                  <a:pt x="1359877" y="128953"/>
                  <a:pt x="1538068" y="64476"/>
                  <a:pt x="17162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25B103F-271A-4A60-9496-40FCF7E2F9A9}"/>
              </a:ext>
            </a:extLst>
          </p:cNvPr>
          <p:cNvSpPr/>
          <p:nvPr/>
        </p:nvSpPr>
        <p:spPr>
          <a:xfrm>
            <a:off x="8820443" y="3221502"/>
            <a:ext cx="196948" cy="928467"/>
          </a:xfrm>
          <a:custGeom>
            <a:avLst/>
            <a:gdLst>
              <a:gd name="connsiteX0" fmla="*/ 0 w 196948"/>
              <a:gd name="connsiteY0" fmla="*/ 928467 h 928467"/>
              <a:gd name="connsiteX1" fmla="*/ 154745 w 196948"/>
              <a:gd name="connsiteY1" fmla="*/ 506436 h 928467"/>
              <a:gd name="connsiteX2" fmla="*/ 154745 w 196948"/>
              <a:gd name="connsiteY2" fmla="*/ 506436 h 928467"/>
              <a:gd name="connsiteX3" fmla="*/ 196948 w 196948"/>
              <a:gd name="connsiteY3" fmla="*/ 0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48" h="928467">
                <a:moveTo>
                  <a:pt x="0" y="928467"/>
                </a:moveTo>
                <a:lnTo>
                  <a:pt x="154745" y="506436"/>
                </a:lnTo>
                <a:lnTo>
                  <a:pt x="154745" y="506436"/>
                </a:lnTo>
                <a:lnTo>
                  <a:pt x="19694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34420B-9967-42C9-A10E-C6A2A42CD133}"/>
              </a:ext>
            </a:extLst>
          </p:cNvPr>
          <p:cNvSpPr/>
          <p:nvPr/>
        </p:nvSpPr>
        <p:spPr>
          <a:xfrm>
            <a:off x="6794695" y="3066757"/>
            <a:ext cx="1997613" cy="1139483"/>
          </a:xfrm>
          <a:custGeom>
            <a:avLst/>
            <a:gdLst>
              <a:gd name="connsiteX0" fmla="*/ 0 w 1997613"/>
              <a:gd name="connsiteY0" fmla="*/ 1139483 h 1139483"/>
              <a:gd name="connsiteX1" fmla="*/ 422031 w 1997613"/>
              <a:gd name="connsiteY1" fmla="*/ 829994 h 1139483"/>
              <a:gd name="connsiteX2" fmla="*/ 422031 w 1997613"/>
              <a:gd name="connsiteY2" fmla="*/ 829994 h 1139483"/>
              <a:gd name="connsiteX3" fmla="*/ 914400 w 1997613"/>
              <a:gd name="connsiteY3" fmla="*/ 478301 h 1139483"/>
              <a:gd name="connsiteX4" fmla="*/ 1336431 w 1997613"/>
              <a:gd name="connsiteY4" fmla="*/ 253218 h 1139483"/>
              <a:gd name="connsiteX5" fmla="*/ 1997613 w 1997613"/>
              <a:gd name="connsiteY5" fmla="*/ 0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7613" h="1139483">
                <a:moveTo>
                  <a:pt x="0" y="1139483"/>
                </a:moveTo>
                <a:lnTo>
                  <a:pt x="422031" y="829994"/>
                </a:lnTo>
                <a:lnTo>
                  <a:pt x="422031" y="829994"/>
                </a:lnTo>
                <a:cubicBezTo>
                  <a:pt x="504092" y="771379"/>
                  <a:pt x="762000" y="574430"/>
                  <a:pt x="914400" y="478301"/>
                </a:cubicBezTo>
                <a:cubicBezTo>
                  <a:pt x="1066800" y="382172"/>
                  <a:pt x="1155895" y="332935"/>
                  <a:pt x="1336431" y="253218"/>
                </a:cubicBezTo>
                <a:cubicBezTo>
                  <a:pt x="1516967" y="173501"/>
                  <a:pt x="1757290" y="86750"/>
                  <a:pt x="19976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2F7BA89-3ADC-4969-9199-FE79822E2EED}"/>
              </a:ext>
            </a:extLst>
          </p:cNvPr>
          <p:cNvSpPr/>
          <p:nvPr/>
        </p:nvSpPr>
        <p:spPr>
          <a:xfrm>
            <a:off x="7751298" y="1223889"/>
            <a:ext cx="1026942" cy="1786597"/>
          </a:xfrm>
          <a:custGeom>
            <a:avLst/>
            <a:gdLst>
              <a:gd name="connsiteX0" fmla="*/ 1026942 w 1026942"/>
              <a:gd name="connsiteY0" fmla="*/ 1786597 h 1786597"/>
              <a:gd name="connsiteX1" fmla="*/ 689317 w 1026942"/>
              <a:gd name="connsiteY1" fmla="*/ 1392702 h 1786597"/>
              <a:gd name="connsiteX2" fmla="*/ 689317 w 1026942"/>
              <a:gd name="connsiteY2" fmla="*/ 1392702 h 1786597"/>
              <a:gd name="connsiteX3" fmla="*/ 492370 w 1026942"/>
              <a:gd name="connsiteY3" fmla="*/ 914400 h 1786597"/>
              <a:gd name="connsiteX4" fmla="*/ 140677 w 1026942"/>
              <a:gd name="connsiteY4" fmla="*/ 436099 h 1786597"/>
              <a:gd name="connsiteX5" fmla="*/ 0 w 1026942"/>
              <a:gd name="connsiteY5" fmla="*/ 0 h 17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942" h="1786597">
                <a:moveTo>
                  <a:pt x="1026942" y="1786597"/>
                </a:moveTo>
                <a:lnTo>
                  <a:pt x="689317" y="1392702"/>
                </a:lnTo>
                <a:lnTo>
                  <a:pt x="689317" y="1392702"/>
                </a:lnTo>
                <a:cubicBezTo>
                  <a:pt x="656492" y="1312985"/>
                  <a:pt x="583810" y="1073834"/>
                  <a:pt x="492370" y="914400"/>
                </a:cubicBezTo>
                <a:cubicBezTo>
                  <a:pt x="400930" y="754966"/>
                  <a:pt x="222739" y="588499"/>
                  <a:pt x="140677" y="436099"/>
                </a:cubicBezTo>
                <a:cubicBezTo>
                  <a:pt x="58615" y="283699"/>
                  <a:pt x="29307" y="141849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59E67F-3EAE-4F21-BBCC-CE05C5172873}"/>
              </a:ext>
            </a:extLst>
          </p:cNvPr>
          <p:cNvSpPr/>
          <p:nvPr/>
        </p:nvSpPr>
        <p:spPr>
          <a:xfrm>
            <a:off x="6907237" y="1223889"/>
            <a:ext cx="829994" cy="815926"/>
          </a:xfrm>
          <a:custGeom>
            <a:avLst/>
            <a:gdLst>
              <a:gd name="connsiteX0" fmla="*/ 0 w 829994"/>
              <a:gd name="connsiteY0" fmla="*/ 815926 h 815926"/>
              <a:gd name="connsiteX1" fmla="*/ 281354 w 829994"/>
              <a:gd name="connsiteY1" fmla="*/ 661182 h 815926"/>
              <a:gd name="connsiteX2" fmla="*/ 464234 w 829994"/>
              <a:gd name="connsiteY2" fmla="*/ 422031 h 815926"/>
              <a:gd name="connsiteX3" fmla="*/ 829994 w 829994"/>
              <a:gd name="connsiteY3" fmla="*/ 0 h 8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994" h="815926">
                <a:moveTo>
                  <a:pt x="0" y="815926"/>
                </a:moveTo>
                <a:cubicBezTo>
                  <a:pt x="101991" y="771378"/>
                  <a:pt x="203982" y="726831"/>
                  <a:pt x="281354" y="661182"/>
                </a:cubicBezTo>
                <a:cubicBezTo>
                  <a:pt x="358726" y="595533"/>
                  <a:pt x="372794" y="532228"/>
                  <a:pt x="464234" y="422031"/>
                </a:cubicBezTo>
                <a:cubicBezTo>
                  <a:pt x="555674" y="311834"/>
                  <a:pt x="692834" y="155917"/>
                  <a:pt x="82999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91C688-47B6-4B80-8026-16A8B6CD2048}"/>
              </a:ext>
            </a:extLst>
          </p:cNvPr>
          <p:cNvSpPr/>
          <p:nvPr/>
        </p:nvSpPr>
        <p:spPr>
          <a:xfrm>
            <a:off x="7019778" y="309489"/>
            <a:ext cx="1885071" cy="126609"/>
          </a:xfrm>
          <a:custGeom>
            <a:avLst/>
            <a:gdLst>
              <a:gd name="connsiteX0" fmla="*/ 0 w 1885071"/>
              <a:gd name="connsiteY0" fmla="*/ 126609 h 126609"/>
              <a:gd name="connsiteX1" fmla="*/ 647114 w 1885071"/>
              <a:gd name="connsiteY1" fmla="*/ 84406 h 126609"/>
              <a:gd name="connsiteX2" fmla="*/ 661182 w 1885071"/>
              <a:gd name="connsiteY2" fmla="*/ 84406 h 126609"/>
              <a:gd name="connsiteX3" fmla="*/ 1266093 w 1885071"/>
              <a:gd name="connsiteY3" fmla="*/ 98474 h 126609"/>
              <a:gd name="connsiteX4" fmla="*/ 1885071 w 1885071"/>
              <a:gd name="connsiteY4" fmla="*/ 0 h 12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71" h="126609">
                <a:moveTo>
                  <a:pt x="0" y="126609"/>
                </a:moveTo>
                <a:lnTo>
                  <a:pt x="647114" y="84406"/>
                </a:lnTo>
                <a:cubicBezTo>
                  <a:pt x="757311" y="77372"/>
                  <a:pt x="661182" y="84406"/>
                  <a:pt x="661182" y="84406"/>
                </a:cubicBezTo>
                <a:cubicBezTo>
                  <a:pt x="764345" y="86751"/>
                  <a:pt x="1062112" y="112542"/>
                  <a:pt x="1266093" y="98474"/>
                </a:cubicBezTo>
                <a:cubicBezTo>
                  <a:pt x="1470074" y="84406"/>
                  <a:pt x="1677572" y="42203"/>
                  <a:pt x="1885071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E5AA8F5-1D4A-4291-9B4B-3365CFB6B63D}"/>
              </a:ext>
            </a:extLst>
          </p:cNvPr>
          <p:cNvSpPr/>
          <p:nvPr/>
        </p:nvSpPr>
        <p:spPr>
          <a:xfrm>
            <a:off x="8932985" y="689317"/>
            <a:ext cx="309489" cy="2011680"/>
          </a:xfrm>
          <a:custGeom>
            <a:avLst/>
            <a:gdLst>
              <a:gd name="connsiteX0" fmla="*/ 0 w 309489"/>
              <a:gd name="connsiteY0" fmla="*/ 2011680 h 2011680"/>
              <a:gd name="connsiteX1" fmla="*/ 182880 w 309489"/>
              <a:gd name="connsiteY1" fmla="*/ 1533378 h 2011680"/>
              <a:gd name="connsiteX2" fmla="*/ 182880 w 309489"/>
              <a:gd name="connsiteY2" fmla="*/ 1533378 h 2011680"/>
              <a:gd name="connsiteX3" fmla="*/ 211015 w 309489"/>
              <a:gd name="connsiteY3" fmla="*/ 1055077 h 2011680"/>
              <a:gd name="connsiteX4" fmla="*/ 281353 w 309489"/>
              <a:gd name="connsiteY4" fmla="*/ 506437 h 2011680"/>
              <a:gd name="connsiteX5" fmla="*/ 309489 w 309489"/>
              <a:gd name="connsiteY5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489" h="2011680">
                <a:moveTo>
                  <a:pt x="0" y="2011680"/>
                </a:moveTo>
                <a:lnTo>
                  <a:pt x="182880" y="1533378"/>
                </a:lnTo>
                <a:lnTo>
                  <a:pt x="182880" y="1533378"/>
                </a:lnTo>
                <a:cubicBezTo>
                  <a:pt x="187569" y="1453661"/>
                  <a:pt x="194603" y="1226234"/>
                  <a:pt x="211015" y="1055077"/>
                </a:cubicBezTo>
                <a:cubicBezTo>
                  <a:pt x="227427" y="883920"/>
                  <a:pt x="264941" y="682283"/>
                  <a:pt x="281353" y="506437"/>
                </a:cubicBezTo>
                <a:cubicBezTo>
                  <a:pt x="297765" y="330591"/>
                  <a:pt x="303627" y="165295"/>
                  <a:pt x="30948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EFD03F8-3060-4148-990F-5B50BDDA4EBA}"/>
              </a:ext>
            </a:extLst>
          </p:cNvPr>
          <p:cNvSpPr/>
          <p:nvPr/>
        </p:nvSpPr>
        <p:spPr>
          <a:xfrm>
            <a:off x="4557932" y="2278966"/>
            <a:ext cx="337625" cy="2067951"/>
          </a:xfrm>
          <a:custGeom>
            <a:avLst/>
            <a:gdLst>
              <a:gd name="connsiteX0" fmla="*/ 0 w 337625"/>
              <a:gd name="connsiteY0" fmla="*/ 2067951 h 2067951"/>
              <a:gd name="connsiteX1" fmla="*/ 253219 w 337625"/>
              <a:gd name="connsiteY1" fmla="*/ 1561514 h 2067951"/>
              <a:gd name="connsiteX2" fmla="*/ 253219 w 337625"/>
              <a:gd name="connsiteY2" fmla="*/ 1561514 h 2067951"/>
              <a:gd name="connsiteX3" fmla="*/ 281354 w 337625"/>
              <a:gd name="connsiteY3" fmla="*/ 984739 h 2067951"/>
              <a:gd name="connsiteX4" fmla="*/ 309490 w 337625"/>
              <a:gd name="connsiteY4" fmla="*/ 450166 h 2067951"/>
              <a:gd name="connsiteX5" fmla="*/ 337625 w 337625"/>
              <a:gd name="connsiteY5" fmla="*/ 0 h 20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625" h="2067951">
                <a:moveTo>
                  <a:pt x="0" y="2067951"/>
                </a:moveTo>
                <a:lnTo>
                  <a:pt x="253219" y="1561514"/>
                </a:lnTo>
                <a:lnTo>
                  <a:pt x="253219" y="1561514"/>
                </a:lnTo>
                <a:cubicBezTo>
                  <a:pt x="257908" y="1465385"/>
                  <a:pt x="271975" y="1169964"/>
                  <a:pt x="281354" y="984739"/>
                </a:cubicBezTo>
                <a:cubicBezTo>
                  <a:pt x="290733" y="799514"/>
                  <a:pt x="300112" y="614289"/>
                  <a:pt x="309490" y="450166"/>
                </a:cubicBezTo>
                <a:cubicBezTo>
                  <a:pt x="318869" y="286043"/>
                  <a:pt x="328247" y="143021"/>
                  <a:pt x="3376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4FB6FFD-CB12-4011-AD92-597DECDCD311}"/>
              </a:ext>
            </a:extLst>
          </p:cNvPr>
          <p:cNvSpPr/>
          <p:nvPr/>
        </p:nvSpPr>
        <p:spPr>
          <a:xfrm>
            <a:off x="3587262" y="1041009"/>
            <a:ext cx="1322363" cy="970671"/>
          </a:xfrm>
          <a:custGeom>
            <a:avLst/>
            <a:gdLst>
              <a:gd name="connsiteX0" fmla="*/ 0 w 1322363"/>
              <a:gd name="connsiteY0" fmla="*/ 0 h 970671"/>
              <a:gd name="connsiteX1" fmla="*/ 450166 w 1322363"/>
              <a:gd name="connsiteY1" fmla="*/ 281354 h 970671"/>
              <a:gd name="connsiteX2" fmla="*/ 436098 w 1322363"/>
              <a:gd name="connsiteY2" fmla="*/ 281354 h 970671"/>
              <a:gd name="connsiteX3" fmla="*/ 773723 w 1322363"/>
              <a:gd name="connsiteY3" fmla="*/ 661182 h 970671"/>
              <a:gd name="connsiteX4" fmla="*/ 1322363 w 1322363"/>
              <a:gd name="connsiteY4" fmla="*/ 970671 h 97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363" h="970671">
                <a:moveTo>
                  <a:pt x="0" y="0"/>
                </a:moveTo>
                <a:lnTo>
                  <a:pt x="450166" y="281354"/>
                </a:lnTo>
                <a:cubicBezTo>
                  <a:pt x="522849" y="328246"/>
                  <a:pt x="382172" y="218049"/>
                  <a:pt x="436098" y="281354"/>
                </a:cubicBezTo>
                <a:cubicBezTo>
                  <a:pt x="490024" y="344659"/>
                  <a:pt x="626012" y="546296"/>
                  <a:pt x="773723" y="661182"/>
                </a:cubicBezTo>
                <a:cubicBezTo>
                  <a:pt x="921434" y="776068"/>
                  <a:pt x="1121898" y="873369"/>
                  <a:pt x="1322363" y="9706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0AAF4AD-71A7-4558-B847-D1A0E374704D}"/>
              </a:ext>
            </a:extLst>
          </p:cNvPr>
          <p:cNvSpPr/>
          <p:nvPr/>
        </p:nvSpPr>
        <p:spPr>
          <a:xfrm>
            <a:off x="5345723" y="2039815"/>
            <a:ext cx="1237957" cy="253219"/>
          </a:xfrm>
          <a:custGeom>
            <a:avLst/>
            <a:gdLst>
              <a:gd name="connsiteX0" fmla="*/ 0 w 1237957"/>
              <a:gd name="connsiteY0" fmla="*/ 253219 h 253219"/>
              <a:gd name="connsiteX1" fmla="*/ 576775 w 1237957"/>
              <a:gd name="connsiteY1" fmla="*/ 253219 h 253219"/>
              <a:gd name="connsiteX2" fmla="*/ 576775 w 1237957"/>
              <a:gd name="connsiteY2" fmla="*/ 253219 h 253219"/>
              <a:gd name="connsiteX3" fmla="*/ 1237957 w 1237957"/>
              <a:gd name="connsiteY3" fmla="*/ 0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957" h="253219">
                <a:moveTo>
                  <a:pt x="0" y="253219"/>
                </a:moveTo>
                <a:lnTo>
                  <a:pt x="576775" y="253219"/>
                </a:lnTo>
                <a:lnTo>
                  <a:pt x="576775" y="253219"/>
                </a:lnTo>
                <a:lnTo>
                  <a:pt x="123795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5B7F74-4A54-4944-88A3-793333C3D122}"/>
              </a:ext>
            </a:extLst>
          </p:cNvPr>
          <p:cNvSpPr/>
          <p:nvPr/>
        </p:nvSpPr>
        <p:spPr>
          <a:xfrm>
            <a:off x="3784209" y="618978"/>
            <a:ext cx="2757268" cy="154745"/>
          </a:xfrm>
          <a:custGeom>
            <a:avLst/>
            <a:gdLst>
              <a:gd name="connsiteX0" fmla="*/ 0 w 2757268"/>
              <a:gd name="connsiteY0" fmla="*/ 154745 h 154745"/>
              <a:gd name="connsiteX1" fmla="*/ 787791 w 2757268"/>
              <a:gd name="connsiteY1" fmla="*/ 56271 h 154745"/>
              <a:gd name="connsiteX2" fmla="*/ 787791 w 2757268"/>
              <a:gd name="connsiteY2" fmla="*/ 56271 h 154745"/>
              <a:gd name="connsiteX3" fmla="*/ 1378634 w 2757268"/>
              <a:gd name="connsiteY3" fmla="*/ 70339 h 154745"/>
              <a:gd name="connsiteX4" fmla="*/ 2011680 w 2757268"/>
              <a:gd name="connsiteY4" fmla="*/ 56271 h 154745"/>
              <a:gd name="connsiteX5" fmla="*/ 2757268 w 2757268"/>
              <a:gd name="connsiteY5" fmla="*/ 0 h 1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7268" h="154745">
                <a:moveTo>
                  <a:pt x="0" y="154745"/>
                </a:moveTo>
                <a:lnTo>
                  <a:pt x="787791" y="56271"/>
                </a:lnTo>
                <a:lnTo>
                  <a:pt x="787791" y="56271"/>
                </a:lnTo>
                <a:cubicBezTo>
                  <a:pt x="886265" y="58616"/>
                  <a:pt x="1174653" y="70339"/>
                  <a:pt x="1378634" y="70339"/>
                </a:cubicBezTo>
                <a:cubicBezTo>
                  <a:pt x="1582615" y="70339"/>
                  <a:pt x="1781908" y="67994"/>
                  <a:pt x="2011680" y="56271"/>
                </a:cubicBezTo>
                <a:cubicBezTo>
                  <a:pt x="2241452" y="44548"/>
                  <a:pt x="2499360" y="22274"/>
                  <a:pt x="275726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A2EDB05-E943-4F82-A2BB-EB47F4DCDEDC}"/>
              </a:ext>
            </a:extLst>
          </p:cNvPr>
          <p:cNvSpPr/>
          <p:nvPr/>
        </p:nvSpPr>
        <p:spPr>
          <a:xfrm>
            <a:off x="5205046" y="815926"/>
            <a:ext cx="1561514" cy="1195754"/>
          </a:xfrm>
          <a:custGeom>
            <a:avLst/>
            <a:gdLst>
              <a:gd name="connsiteX0" fmla="*/ 0 w 1561514"/>
              <a:gd name="connsiteY0" fmla="*/ 1195754 h 1195754"/>
              <a:gd name="connsiteX1" fmla="*/ 379828 w 1561514"/>
              <a:gd name="connsiteY1" fmla="*/ 844062 h 1195754"/>
              <a:gd name="connsiteX2" fmla="*/ 379828 w 1561514"/>
              <a:gd name="connsiteY2" fmla="*/ 844062 h 1195754"/>
              <a:gd name="connsiteX3" fmla="*/ 844062 w 1561514"/>
              <a:gd name="connsiteY3" fmla="*/ 576776 h 1195754"/>
              <a:gd name="connsiteX4" fmla="*/ 1308296 w 1561514"/>
              <a:gd name="connsiteY4" fmla="*/ 281354 h 1195754"/>
              <a:gd name="connsiteX5" fmla="*/ 1561514 w 1561514"/>
              <a:gd name="connsiteY5" fmla="*/ 0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514" h="1195754">
                <a:moveTo>
                  <a:pt x="0" y="1195754"/>
                </a:moveTo>
                <a:lnTo>
                  <a:pt x="379828" y="844062"/>
                </a:lnTo>
                <a:lnTo>
                  <a:pt x="379828" y="844062"/>
                </a:lnTo>
                <a:cubicBezTo>
                  <a:pt x="457200" y="799514"/>
                  <a:pt x="689317" y="670561"/>
                  <a:pt x="844062" y="576776"/>
                </a:cubicBezTo>
                <a:cubicBezTo>
                  <a:pt x="998807" y="482991"/>
                  <a:pt x="1188721" y="377483"/>
                  <a:pt x="1308296" y="281354"/>
                </a:cubicBezTo>
                <a:cubicBezTo>
                  <a:pt x="1427871" y="185225"/>
                  <a:pt x="1494692" y="92612"/>
                  <a:pt x="156151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1466FFC-DB4B-4CFD-AEFF-18944CFA7C79}"/>
              </a:ext>
            </a:extLst>
          </p:cNvPr>
          <p:cNvSpPr/>
          <p:nvPr/>
        </p:nvSpPr>
        <p:spPr>
          <a:xfrm>
            <a:off x="4642338" y="4107766"/>
            <a:ext cx="1871004" cy="365760"/>
          </a:xfrm>
          <a:custGeom>
            <a:avLst/>
            <a:gdLst>
              <a:gd name="connsiteX0" fmla="*/ 0 w 1871004"/>
              <a:gd name="connsiteY0" fmla="*/ 365760 h 365760"/>
              <a:gd name="connsiteX1" fmla="*/ 675250 w 1871004"/>
              <a:gd name="connsiteY1" fmla="*/ 225083 h 365760"/>
              <a:gd name="connsiteX2" fmla="*/ 675250 w 1871004"/>
              <a:gd name="connsiteY2" fmla="*/ 239151 h 365760"/>
              <a:gd name="connsiteX3" fmla="*/ 1223890 w 1871004"/>
              <a:gd name="connsiteY3" fmla="*/ 225083 h 365760"/>
              <a:gd name="connsiteX4" fmla="*/ 1871004 w 1871004"/>
              <a:gd name="connsiteY4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1004" h="365760">
                <a:moveTo>
                  <a:pt x="0" y="365760"/>
                </a:moveTo>
                <a:lnTo>
                  <a:pt x="675250" y="225083"/>
                </a:lnTo>
                <a:cubicBezTo>
                  <a:pt x="787792" y="203982"/>
                  <a:pt x="583810" y="239151"/>
                  <a:pt x="675250" y="239151"/>
                </a:cubicBezTo>
                <a:cubicBezTo>
                  <a:pt x="766690" y="239151"/>
                  <a:pt x="1024598" y="264941"/>
                  <a:pt x="1223890" y="225083"/>
                </a:cubicBezTo>
                <a:cubicBezTo>
                  <a:pt x="1423182" y="185225"/>
                  <a:pt x="1647093" y="92612"/>
                  <a:pt x="1871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B82FF82-046C-4F84-851E-0189B0C0B5E9}"/>
              </a:ext>
            </a:extLst>
          </p:cNvPr>
          <p:cNvSpPr txBox="1"/>
          <p:nvPr/>
        </p:nvSpPr>
        <p:spPr>
          <a:xfrm>
            <a:off x="8512391" y="3357768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4C055F2-2BE6-4422-912C-D5A80E023CBE}"/>
              </a:ext>
            </a:extLst>
          </p:cNvPr>
          <p:cNvSpPr txBox="1"/>
          <p:nvPr/>
        </p:nvSpPr>
        <p:spPr>
          <a:xfrm>
            <a:off x="8375081" y="2158965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5743045-81BA-4912-8B3C-6F8D5234DBCE}"/>
              </a:ext>
            </a:extLst>
          </p:cNvPr>
          <p:cNvSpPr txBox="1"/>
          <p:nvPr/>
        </p:nvSpPr>
        <p:spPr>
          <a:xfrm>
            <a:off x="8220841" y="1789633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49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2DA26F7-A0B6-4CFE-A6DE-02695BD9A7CB}"/>
              </a:ext>
            </a:extLst>
          </p:cNvPr>
          <p:cNvSpPr txBox="1"/>
          <p:nvPr/>
        </p:nvSpPr>
        <p:spPr>
          <a:xfrm>
            <a:off x="7977276" y="1427358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23FBC70-DB79-400F-9017-6E959330850D}"/>
              </a:ext>
            </a:extLst>
          </p:cNvPr>
          <p:cNvSpPr txBox="1"/>
          <p:nvPr/>
        </p:nvSpPr>
        <p:spPr>
          <a:xfrm>
            <a:off x="9174475" y="1962820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01E102-8E37-48E5-BD5F-BC8DB811092A}"/>
              </a:ext>
            </a:extLst>
          </p:cNvPr>
          <p:cNvSpPr txBox="1"/>
          <p:nvPr/>
        </p:nvSpPr>
        <p:spPr>
          <a:xfrm>
            <a:off x="9189194" y="1540919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DDA9B6D-9E16-416C-85DE-223292BBBA19}"/>
              </a:ext>
            </a:extLst>
          </p:cNvPr>
          <p:cNvSpPr txBox="1"/>
          <p:nvPr/>
        </p:nvSpPr>
        <p:spPr>
          <a:xfrm>
            <a:off x="10497333" y="662908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70F6EAF-8F13-4D29-AC4B-EF0815DEB802}"/>
              </a:ext>
            </a:extLst>
          </p:cNvPr>
          <p:cNvSpPr txBox="1"/>
          <p:nvPr/>
        </p:nvSpPr>
        <p:spPr>
          <a:xfrm>
            <a:off x="7042899" y="1212905"/>
            <a:ext cx="50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93B69D-3840-430B-A136-3158781B88BA}"/>
              </a:ext>
            </a:extLst>
          </p:cNvPr>
          <p:cNvSpPr txBox="1"/>
          <p:nvPr/>
        </p:nvSpPr>
        <p:spPr>
          <a:xfrm>
            <a:off x="9240495" y="1041566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E570FF9-6A72-4142-938D-921741B8DBCE}"/>
              </a:ext>
            </a:extLst>
          </p:cNvPr>
          <p:cNvSpPr txBox="1"/>
          <p:nvPr/>
        </p:nvSpPr>
        <p:spPr>
          <a:xfrm>
            <a:off x="4982099" y="274826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CE9EAD9-9FF7-4B55-90D5-73EF6441B6F1}"/>
              </a:ext>
            </a:extLst>
          </p:cNvPr>
          <p:cNvSpPr txBox="1"/>
          <p:nvPr/>
        </p:nvSpPr>
        <p:spPr>
          <a:xfrm>
            <a:off x="4342850" y="267897"/>
            <a:ext cx="5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36D5BBA-870F-4B7F-B2AB-6C0087F2CEAA}"/>
              </a:ext>
            </a:extLst>
          </p:cNvPr>
          <p:cNvSpPr txBox="1"/>
          <p:nvPr/>
        </p:nvSpPr>
        <p:spPr>
          <a:xfrm>
            <a:off x="7423752" y="1948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541B84D-ECBE-4693-8625-AC782CC07CDD}"/>
              </a:ext>
            </a:extLst>
          </p:cNvPr>
          <p:cNvSpPr txBox="1"/>
          <p:nvPr/>
        </p:nvSpPr>
        <p:spPr>
          <a:xfrm>
            <a:off x="5609787" y="237329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B42AF3F-2108-459E-94CC-233C6494A8F1}"/>
              </a:ext>
            </a:extLst>
          </p:cNvPr>
          <p:cNvSpPr txBox="1"/>
          <p:nvPr/>
        </p:nvSpPr>
        <p:spPr>
          <a:xfrm>
            <a:off x="8050613" y="-22042"/>
            <a:ext cx="507850" cy="4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35434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218</Words>
  <Application>Microsoft Office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Geographical 14 Bus</vt:lpstr>
      <vt:lpstr>IEEE-14 Bus</vt:lpstr>
      <vt:lpstr>PowerPoint Presentation</vt:lpstr>
      <vt:lpstr>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14 Bus</dc:title>
  <dc:creator>APU</dc:creator>
  <cp:lastModifiedBy>APU</cp:lastModifiedBy>
  <cp:revision>2</cp:revision>
  <dcterms:created xsi:type="dcterms:W3CDTF">2018-10-02T18:05:21Z</dcterms:created>
  <dcterms:modified xsi:type="dcterms:W3CDTF">2018-10-02T18:06:38Z</dcterms:modified>
</cp:coreProperties>
</file>