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9"/>
  </p:notesMasterIdLst>
  <p:sldIdLst>
    <p:sldId id="256" r:id="rId3"/>
    <p:sldId id="258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16AF-61A7-44E4-82FB-866268515A9B}" type="datetimeFigureOut">
              <a:rPr lang="en-US" smtClean="0"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25D20-6FCF-4CD5-8A4C-2F334C9BA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and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25D20-6FCF-4CD5-8A4C-2F334C9BA3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6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7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3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48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6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1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Presentation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 Shattuck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the audience?</a:t>
            </a:r>
            <a:endParaRPr lang="en-US" dirty="0"/>
          </a:p>
          <a:p>
            <a:r>
              <a:rPr lang="en-US" dirty="0" smtClean="0"/>
              <a:t>What are their needs?</a:t>
            </a:r>
          </a:p>
          <a:p>
            <a:r>
              <a:rPr lang="en-US" dirty="0" smtClean="0"/>
              <a:t>What are their expectations?</a:t>
            </a:r>
          </a:p>
          <a:p>
            <a:r>
              <a:rPr lang="en-US" dirty="0" smtClean="0"/>
              <a:t>How much do they already know? </a:t>
            </a:r>
          </a:p>
          <a:p>
            <a:r>
              <a:rPr lang="en-US" dirty="0" smtClean="0"/>
              <a:t>How can you help them understand?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01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purpose</a:t>
            </a:r>
          </a:p>
          <a:p>
            <a:r>
              <a:rPr lang="en-US" dirty="0" smtClean="0"/>
              <a:t>Research topic</a:t>
            </a:r>
          </a:p>
          <a:p>
            <a:r>
              <a:rPr lang="en-US" dirty="0" smtClean="0"/>
              <a:t>Brainstorm</a:t>
            </a:r>
          </a:p>
          <a:p>
            <a:r>
              <a:rPr lang="en-US" dirty="0" smtClean="0"/>
              <a:t>Create the storyboard</a:t>
            </a:r>
          </a:p>
          <a:p>
            <a:pPr lvl="1"/>
            <a:r>
              <a:rPr lang="en-US" dirty="0" smtClean="0"/>
              <a:t>Title slide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103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key concept per slide</a:t>
            </a:r>
          </a:p>
          <a:p>
            <a:r>
              <a:rPr lang="en-US" dirty="0" smtClean="0"/>
              <a:t>Use the 7 x 7 guideline</a:t>
            </a:r>
          </a:p>
          <a:p>
            <a:pPr lvl="1"/>
            <a:r>
              <a:rPr lang="en-US" dirty="0" smtClean="0"/>
              <a:t>Limit the slide to seven or fewer lines</a:t>
            </a:r>
          </a:p>
          <a:p>
            <a:pPr lvl="1"/>
            <a:r>
              <a:rPr lang="en-US" dirty="0" smtClean="0"/>
              <a:t>Limit the lines to seven or fewer words</a:t>
            </a:r>
          </a:p>
        </p:txBody>
      </p:sp>
    </p:spTree>
    <p:extLst>
      <p:ext uri="{BB962C8B-B14F-4D97-AF65-F5344CB8AC3E}">
        <p14:creationId xmlns:p14="http://schemas.microsoft.com/office/powerpoint/2010/main" val="31901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text concise</a:t>
            </a:r>
          </a:p>
          <a:p>
            <a:pPr lvl="1"/>
            <a:r>
              <a:rPr lang="en-US" dirty="0" smtClean="0"/>
              <a:t>Use consistent verb tense</a:t>
            </a:r>
          </a:p>
          <a:p>
            <a:pPr lvl="1"/>
            <a:r>
              <a:rPr lang="en-US" dirty="0" smtClean="0"/>
              <a:t>Eliminate excess adverbs and adjectives</a:t>
            </a:r>
          </a:p>
          <a:p>
            <a:pPr lvl="1"/>
            <a:r>
              <a:rPr lang="en-US" dirty="0" smtClean="0"/>
              <a:t>Use few prepositions</a:t>
            </a:r>
          </a:p>
          <a:p>
            <a:r>
              <a:rPr lang="en-US" dirty="0" smtClean="0"/>
              <a:t>Use strong, active verbs</a:t>
            </a:r>
          </a:p>
          <a:p>
            <a:r>
              <a:rPr lang="en-US" dirty="0" smtClean="0"/>
              <a:t>Keep bullets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key to an effective presentation is planning ahead!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095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</TotalTime>
  <Words>125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Retrospect</vt:lpstr>
      <vt:lpstr>Creating Presentation Content</vt:lpstr>
      <vt:lpstr>Define the Audience</vt:lpstr>
      <vt:lpstr>Develop the Content</vt:lpstr>
      <vt:lpstr>Simplify the Content</vt:lpstr>
      <vt:lpstr>Edit the Content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Presentation Content</dc:title>
  <dc:creator>Dale Warren Shattuck</dc:creator>
  <cp:lastModifiedBy>Dale Warren Shattuck</cp:lastModifiedBy>
  <cp:revision>7</cp:revision>
  <dcterms:created xsi:type="dcterms:W3CDTF">2016-02-17T14:28:10Z</dcterms:created>
  <dcterms:modified xsi:type="dcterms:W3CDTF">2016-02-17T14:56:26Z</dcterms:modified>
</cp:coreProperties>
</file>