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10"/>
  </p:notesMasterIdLst>
  <p:sldIdLst>
    <p:sldId id="256" r:id="rId3"/>
    <p:sldId id="258" r:id="rId4"/>
    <p:sldId id="259" r:id="rId5"/>
    <p:sldId id="257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16AF-61A7-44E4-82FB-866268515A9B}" type="datetimeFigureOut">
              <a:rPr lang="en-US" smtClean="0"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25D20-6FCF-4CD5-8A4C-2F334C9BA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and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25D20-6FCF-4CD5-8A4C-2F334C9BA3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9B37-E78D-4CA9-B641-2234972622D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855-7529-4336-A325-72CE3C67DB3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3B8-DECD-4898-98E8-E12B07218E4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195-3624-4121-811A-DAFB8B5DC3ED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674-D56B-4DD9-AC50-A764A230DCA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0FBA-4586-4F89-8145-68150130981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7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D834-4072-4F58-A953-A3DEBD58E7A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9E4-77B3-4B38-920E-C79F9311F50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C8FD-6CFD-4B38-A8FB-E62225FD011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4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1BA-6D97-4886-891B-A953CC4AC03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A841B-65FD-4488-BFAD-94A5FC60A6E4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39D-8CCC-4DC3-B946-BAD6D5A2D1BC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EA2-E987-447D-8997-6C0CA53F2DE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014E-3A54-496D-8871-D6B0951FEB9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1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648E-6387-4B62-B7FD-E419B28B4F8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0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6431-8FB5-4F92-89B6-7CD609545EF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42C5-3533-41CF-A973-F1F4922174F1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4608-5C2C-4EC6-BB3D-F51E8FD4E04C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885E-8CE1-4354-97E2-7EE88E9B8B3D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C0F0-BE28-4FF6-9C73-01BD4AA168B8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1104-A9CF-4AFF-A66D-431C00E40B7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323-4F2C-4869-8D25-D56973C9AE1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497656-C430-42EB-9207-2057F615BDA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7AB48F-7E01-4291-84CE-7EE616AA290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Presentation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 Shattuck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Who is the audience?</a:t>
            </a:r>
            <a:endParaRPr lang="en-US" dirty="0"/>
          </a:p>
          <a:p>
            <a:r>
              <a:rPr lang="en-US" dirty="0" smtClean="0"/>
              <a:t>What are their needs?</a:t>
            </a:r>
          </a:p>
          <a:p>
            <a:r>
              <a:rPr lang="en-US" dirty="0" smtClean="0"/>
              <a:t>What are their expectations?</a:t>
            </a:r>
          </a:p>
          <a:p>
            <a:r>
              <a:rPr lang="en-US" dirty="0" smtClean="0"/>
              <a:t>How much do they already know? </a:t>
            </a:r>
          </a:p>
          <a:p>
            <a:r>
              <a:rPr lang="en-US" dirty="0" smtClean="0"/>
              <a:t>How can you help them understand?</a:t>
            </a:r>
          </a:p>
          <a:p>
            <a:endParaRPr lang="en-US" dirty="0" smtClean="0"/>
          </a:p>
        </p:txBody>
      </p:sp>
      <p:pic>
        <p:nvPicPr>
          <p:cNvPr id="6" name="Content Placeholder 5" descr="Recent Photos The Commons Getty Collection Galleries World Map App ...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84" y="1845735"/>
            <a:ext cx="5505380" cy="364731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1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purpose</a:t>
            </a:r>
          </a:p>
          <a:p>
            <a:r>
              <a:rPr lang="en-US" dirty="0" smtClean="0"/>
              <a:t>Research topic</a:t>
            </a:r>
          </a:p>
          <a:p>
            <a:r>
              <a:rPr lang="en-US" dirty="0" smtClean="0"/>
              <a:t>Brainstorm</a:t>
            </a:r>
          </a:p>
          <a:p>
            <a:r>
              <a:rPr lang="en-US" dirty="0" smtClean="0"/>
              <a:t>Create the storyboard</a:t>
            </a:r>
          </a:p>
          <a:p>
            <a:pPr lvl="1"/>
            <a:r>
              <a:rPr lang="en-US" dirty="0" smtClean="0"/>
              <a:t>Title slide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3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key concept per slide</a:t>
            </a:r>
          </a:p>
          <a:p>
            <a:r>
              <a:rPr lang="en-US" dirty="0" smtClean="0"/>
              <a:t>Use the 7 x 7 guideline</a:t>
            </a:r>
          </a:p>
          <a:p>
            <a:pPr lvl="1"/>
            <a:r>
              <a:rPr lang="en-US" dirty="0" smtClean="0"/>
              <a:t>Limit the slide to seven or fewer lines</a:t>
            </a:r>
          </a:p>
          <a:p>
            <a:pPr lvl="1"/>
            <a:r>
              <a:rPr lang="en-US" dirty="0" smtClean="0"/>
              <a:t>Limit the lines to seven or fewer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text concise</a:t>
            </a:r>
          </a:p>
          <a:p>
            <a:pPr lvl="1"/>
            <a:r>
              <a:rPr lang="en-US" dirty="0" smtClean="0"/>
              <a:t>Use consistent verb tense</a:t>
            </a:r>
          </a:p>
          <a:p>
            <a:pPr lvl="1"/>
            <a:r>
              <a:rPr lang="en-US" dirty="0" smtClean="0"/>
              <a:t>Eliminate excess adverbs and adjectives</a:t>
            </a:r>
          </a:p>
          <a:p>
            <a:pPr lvl="1"/>
            <a:r>
              <a:rPr lang="en-US" dirty="0" smtClean="0"/>
              <a:t>Use few prepositions</a:t>
            </a:r>
          </a:p>
          <a:p>
            <a:r>
              <a:rPr lang="en-US" dirty="0" smtClean="0"/>
              <a:t>Use strong, active verbs</a:t>
            </a:r>
          </a:p>
          <a:p>
            <a:r>
              <a:rPr lang="en-US" dirty="0" smtClean="0"/>
              <a:t>Keep bullets parallel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Additional 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98162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5387078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917012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77938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Illustrations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9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Headers and Footers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 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 Albums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7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SmartArt</a:t>
                      </a:r>
                      <a:r>
                        <a:rPr lang="en-US" baseline="0" dirty="0" smtClean="0"/>
                        <a:t>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 Clips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 and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Clips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0044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2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key to an effective presentation is planning ahead!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0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110</TotalTime>
  <Words>182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Retrospect</vt:lpstr>
      <vt:lpstr>Creating Presentation Content</vt:lpstr>
      <vt:lpstr>Define the Audience</vt:lpstr>
      <vt:lpstr>Develop the Content</vt:lpstr>
      <vt:lpstr>Simplify the Content</vt:lpstr>
      <vt:lpstr>Edit the Content</vt:lpstr>
      <vt:lpstr>Determine Additional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Presentation Content</dc:title>
  <dc:creator>Dale Warren Shattuck</dc:creator>
  <cp:lastModifiedBy>Dale Shattuck</cp:lastModifiedBy>
  <cp:revision>14</cp:revision>
  <dcterms:created xsi:type="dcterms:W3CDTF">2016-02-17T14:28:10Z</dcterms:created>
  <dcterms:modified xsi:type="dcterms:W3CDTF">2016-02-18T04:25:56Z</dcterms:modified>
</cp:coreProperties>
</file>