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sldIdLst>
    <p:sldId id="256" r:id="rId4"/>
    <p:sldId id="308" r:id="rId5"/>
    <p:sldId id="277" r:id="rId6"/>
    <p:sldId id="295" r:id="rId7"/>
    <p:sldId id="309" r:id="rId8"/>
    <p:sldId id="311" r:id="rId9"/>
    <p:sldId id="312" r:id="rId10"/>
    <p:sldId id="313" r:id="rId11"/>
    <p:sldId id="314" r:id="rId12"/>
    <p:sldId id="259" r:id="rId13"/>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6D37777-AB2E-4C43-BD11-CB04AB35B718}">
          <p14:sldIdLst>
            <p14:sldId id="256"/>
            <p14:sldId id="308"/>
            <p14:sldId id="277"/>
            <p14:sldId id="295"/>
            <p14:sldId id="309"/>
            <p14:sldId id="311"/>
            <p14:sldId id="312"/>
            <p14:sldId id="313"/>
            <p14:sldId id="314"/>
            <p14:sldId id="259"/>
          </p14:sldIdLst>
        </p14:section>
      </p14:sectionLst>
    </p:ext>
    <p:ext uri="{EFAFB233-063F-42B5-8137-9DF3F51BA10A}">
      <p15:sldGuideLst xmlns:p15="http://schemas.microsoft.com/office/powerpoint/2012/main">
        <p15:guide id="1" orient="horz" pos="237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48" autoAdjust="0"/>
    <p:restoredTop sz="94660"/>
  </p:normalViewPr>
  <p:slideViewPr>
    <p:cSldViewPr snapToGrid="0">
      <p:cViewPr varScale="1">
        <p:scale>
          <a:sx n="120" d="100"/>
          <a:sy n="120" d="100"/>
        </p:scale>
        <p:origin x="564" y="96"/>
      </p:cViewPr>
      <p:guideLst>
        <p:guide orient="horz" pos="237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0" name="Rectangle 219">
            <a:extLst>
              <a:ext uri="{FF2B5EF4-FFF2-40B4-BE49-F238E27FC236}">
                <a16:creationId xmlns:a16="http://schemas.microsoft.com/office/drawing/2014/main" id="{E970CBB1-3F25-44EF-A6B8-2219DE80F1E6}"/>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Arc 220">
            <a:extLst>
              <a:ext uri="{FF2B5EF4-FFF2-40B4-BE49-F238E27FC236}">
                <a16:creationId xmlns:a16="http://schemas.microsoft.com/office/drawing/2014/main" id="{32E2B889-41FC-4724-93F6-48A4DEF90230}"/>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0E8D5F8-DCBB-4697-978C-9F18383C891F}"/>
              </a:ext>
            </a:extLst>
          </p:cNvPr>
          <p:cNvSpPr/>
          <p:nvPr userDrawn="1"/>
        </p:nvSpPr>
        <p:spPr>
          <a:xfrm>
            <a:off x="0" y="161317"/>
            <a:ext cx="11191164" cy="1026038"/>
          </a:xfrm>
          <a:custGeom>
            <a:avLst/>
            <a:gdLst>
              <a:gd name="connsiteX0" fmla="*/ 0 w 11191164"/>
              <a:gd name="connsiteY0" fmla="*/ 0 h 1026038"/>
              <a:gd name="connsiteX1" fmla="*/ 10678145 w 11191164"/>
              <a:gd name="connsiteY1" fmla="*/ 0 h 1026038"/>
              <a:gd name="connsiteX2" fmla="*/ 11191164 w 11191164"/>
              <a:gd name="connsiteY2" fmla="*/ 513019 h 1026038"/>
              <a:gd name="connsiteX3" fmla="*/ 10678145 w 11191164"/>
              <a:gd name="connsiteY3" fmla="*/ 1026038 h 1026038"/>
              <a:gd name="connsiteX4" fmla="*/ 0 w 11191164"/>
              <a:gd name="connsiteY4" fmla="*/ 1026038 h 1026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4" h="1026038">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2120734" y="339509"/>
            <a:ext cx="9775991"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4" name="Freeform: Shape 3">
            <a:extLst>
              <a:ext uri="{FF2B5EF4-FFF2-40B4-BE49-F238E27FC236}">
                <a16:creationId xmlns:a16="http://schemas.microsoft.com/office/drawing/2014/main" id="{1FC942A5-2D0D-4483-A217-3F3729323734}"/>
              </a:ext>
            </a:extLst>
          </p:cNvPr>
          <p:cNvSpPr/>
          <p:nvPr userDrawn="1"/>
        </p:nvSpPr>
        <p:spPr>
          <a:xfrm>
            <a:off x="0" y="161317"/>
            <a:ext cx="1668083" cy="1026038"/>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A01515AE-4193-4204-AAE3-28BCF655ED34}"/>
              </a:ext>
            </a:extLst>
          </p:cNvPr>
          <p:cNvSpPr/>
          <p:nvPr userDrawn="1"/>
        </p:nvSpPr>
        <p:spPr>
          <a:xfrm>
            <a:off x="11288971" y="161317"/>
            <a:ext cx="903029" cy="1026038"/>
          </a:xfrm>
          <a:custGeom>
            <a:avLst/>
            <a:gdLst>
              <a:gd name="connsiteX0" fmla="*/ 513019 w 903029"/>
              <a:gd name="connsiteY0" fmla="*/ 0 h 1026038"/>
              <a:gd name="connsiteX1" fmla="*/ 903029 w 903029"/>
              <a:gd name="connsiteY1" fmla="*/ 0 h 1026038"/>
              <a:gd name="connsiteX2" fmla="*/ 903029 w 903029"/>
              <a:gd name="connsiteY2" fmla="*/ 1026038 h 1026038"/>
              <a:gd name="connsiteX3" fmla="*/ 513019 w 903029"/>
              <a:gd name="connsiteY3" fmla="*/ 1026038 h 1026038"/>
              <a:gd name="connsiteX4" fmla="*/ 0 w 903029"/>
              <a:gd name="connsiteY4" fmla="*/ 513019 h 1026038"/>
              <a:gd name="connsiteX5" fmla="*/ 513019 w 903029"/>
              <a:gd name="connsiteY5" fmla="*/ 0 h 10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029" h="1026038">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0287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
        <p:nvSpPr>
          <p:cNvPr id="6" name="그림 개체 틀 2">
            <a:extLst>
              <a:ext uri="{FF2B5EF4-FFF2-40B4-BE49-F238E27FC236}">
                <a16:creationId xmlns:a16="http://schemas.microsoft.com/office/drawing/2014/main" id="{2C30C39C-AAA9-4761-B982-E964F936EA3C}"/>
              </a:ext>
            </a:extLst>
          </p:cNvPr>
          <p:cNvSpPr>
            <a:spLocks noGrp="1"/>
          </p:cNvSpPr>
          <p:nvPr>
            <p:ph type="pic" sz="quarter" idx="42" hasCustomPrompt="1"/>
          </p:nvPr>
        </p:nvSpPr>
        <p:spPr>
          <a:xfrm>
            <a:off x="1032695" y="1988366"/>
            <a:ext cx="2444297" cy="2444297"/>
          </a:xfrm>
          <a:prstGeom prst="ellipse">
            <a:avLst/>
          </a:prstGeom>
          <a:solidFill>
            <a:schemeClr val="bg1">
              <a:lumMod val="95000"/>
            </a:schemeClr>
          </a:solidFill>
          <a:ln w="15875">
            <a:noFill/>
          </a:ln>
          <a:effectLst>
            <a:innerShdw blurRad="114300">
              <a:schemeClr val="bg1"/>
            </a:innerShdw>
          </a:effectLst>
        </p:spPr>
        <p:txBody>
          <a:bodyPr anchor="ctr"/>
          <a:lstStyle>
            <a:lvl1pPr marL="0" indent="0" algn="ctr">
              <a:buNone/>
              <a:defRPr sz="1200">
                <a:solidFill>
                  <a:schemeClr val="tx1">
                    <a:lumMod val="75000"/>
                    <a:lumOff val="25000"/>
                  </a:schemeClr>
                </a:solidFill>
              </a:defRPr>
            </a:lvl1pPr>
          </a:lstStyle>
          <a:p>
            <a:r>
              <a:rPr lang="en-US" altLang="ko-KR" dirty="0"/>
              <a:t>Place Your Picture Here and Bring to Front</a:t>
            </a:r>
            <a:endParaRPr lang="ko-KR" altLang="en-US" dirty="0"/>
          </a:p>
        </p:txBody>
      </p:sp>
    </p:spTree>
    <p:extLst>
      <p:ext uri="{BB962C8B-B14F-4D97-AF65-F5344CB8AC3E}">
        <p14:creationId xmlns:p14="http://schemas.microsoft.com/office/powerpoint/2010/main" val="2632218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2334304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bg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3073D1A-A4A7-4F5B-BE54-63CEAB575F6A}"/>
              </a:ext>
            </a:extLst>
          </p:cNvPr>
          <p:cNvSpPr>
            <a:spLocks noGrp="1"/>
          </p:cNvSpPr>
          <p:nvPr>
            <p:ph type="pic" sz="quarter" idx="10" hasCustomPrompt="1"/>
          </p:nvPr>
        </p:nvSpPr>
        <p:spPr>
          <a:xfrm>
            <a:off x="7266709" y="529965"/>
            <a:ext cx="4925290" cy="5798070"/>
          </a:xfrm>
          <a:custGeom>
            <a:avLst/>
            <a:gdLst>
              <a:gd name="connsiteX0" fmla="*/ 857449 w 4925290"/>
              <a:gd name="connsiteY0" fmla="*/ 0 h 5798070"/>
              <a:gd name="connsiteX1" fmla="*/ 4214649 w 4925290"/>
              <a:gd name="connsiteY1" fmla="*/ 0 h 5798070"/>
              <a:gd name="connsiteX2" fmla="*/ 4925290 w 4925290"/>
              <a:gd name="connsiteY2" fmla="*/ 1223176 h 5798070"/>
              <a:gd name="connsiteX3" fmla="*/ 4925290 w 4925290"/>
              <a:gd name="connsiteY3" fmla="*/ 4574894 h 5798070"/>
              <a:gd name="connsiteX4" fmla="*/ 4214649 w 4925290"/>
              <a:gd name="connsiteY4" fmla="*/ 5798070 h 5798070"/>
              <a:gd name="connsiteX5" fmla="*/ 857449 w 4925290"/>
              <a:gd name="connsiteY5" fmla="*/ 5798070 h 5798070"/>
              <a:gd name="connsiteX6" fmla="*/ 0 w 4925290"/>
              <a:gd name="connsiteY6" fmla="*/ 4322202 h 5798070"/>
              <a:gd name="connsiteX7" fmla="*/ 2152428 w 4925290"/>
              <a:gd name="connsiteY7" fmla="*/ 4322202 h 5798070"/>
              <a:gd name="connsiteX8" fmla="*/ 2979260 w 4925290"/>
              <a:gd name="connsiteY8" fmla="*/ 2899035 h 5798070"/>
              <a:gd name="connsiteX9" fmla="*/ 2152428 w 4925290"/>
              <a:gd name="connsiteY9" fmla="*/ 1475868 h 5798070"/>
              <a:gd name="connsiteX10" fmla="*/ 0 w 4925290"/>
              <a:gd name="connsiteY10" fmla="*/ 1475868 h 5798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90" h="5798070">
                <a:moveTo>
                  <a:pt x="857449" y="0"/>
                </a:moveTo>
                <a:lnTo>
                  <a:pt x="4214649" y="0"/>
                </a:lnTo>
                <a:lnTo>
                  <a:pt x="4925290" y="1223176"/>
                </a:lnTo>
                <a:lnTo>
                  <a:pt x="4925290" y="4574894"/>
                </a:lnTo>
                <a:lnTo>
                  <a:pt x="4214649" y="5798070"/>
                </a:lnTo>
                <a:lnTo>
                  <a:pt x="857449" y="5798070"/>
                </a:lnTo>
                <a:lnTo>
                  <a:pt x="0" y="4322202"/>
                </a:lnTo>
                <a:lnTo>
                  <a:pt x="2152428" y="4322202"/>
                </a:lnTo>
                <a:lnTo>
                  <a:pt x="2979260" y="2899035"/>
                </a:lnTo>
                <a:lnTo>
                  <a:pt x="2152428" y="1475868"/>
                </a:lnTo>
                <a:lnTo>
                  <a:pt x="0" y="1475868"/>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3" name="Picture Placeholder 12">
            <a:extLst>
              <a:ext uri="{FF2B5EF4-FFF2-40B4-BE49-F238E27FC236}">
                <a16:creationId xmlns:a16="http://schemas.microsoft.com/office/drawing/2014/main" id="{8CF70162-E0C4-4E2A-B2CE-73A493476724}"/>
              </a:ext>
            </a:extLst>
          </p:cNvPr>
          <p:cNvSpPr>
            <a:spLocks noGrp="1"/>
          </p:cNvSpPr>
          <p:nvPr>
            <p:ph type="pic" sz="quarter" idx="11" hasCustomPrompt="1"/>
          </p:nvPr>
        </p:nvSpPr>
        <p:spPr>
          <a:xfrm>
            <a:off x="4525108" y="2105085"/>
            <a:ext cx="4925290" cy="2647831"/>
          </a:xfrm>
          <a:custGeom>
            <a:avLst/>
            <a:gdLst>
              <a:gd name="connsiteX0" fmla="*/ 769169 w 6213231"/>
              <a:gd name="connsiteY0" fmla="*/ 0 h 2647831"/>
              <a:gd name="connsiteX1" fmla="*/ 5444062 w 6213231"/>
              <a:gd name="connsiteY1" fmla="*/ 0 h 2647831"/>
              <a:gd name="connsiteX2" fmla="*/ 6213231 w 6213231"/>
              <a:gd name="connsiteY2" fmla="*/ 1323916 h 2647831"/>
              <a:gd name="connsiteX3" fmla="*/ 5444062 w 6213231"/>
              <a:gd name="connsiteY3" fmla="*/ 2647831 h 2647831"/>
              <a:gd name="connsiteX4" fmla="*/ 769169 w 6213231"/>
              <a:gd name="connsiteY4" fmla="*/ 2647831 h 2647831"/>
              <a:gd name="connsiteX5" fmla="*/ 0 w 6213231"/>
              <a:gd name="connsiteY5" fmla="*/ 1323916 h 264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3231" h="2647831">
                <a:moveTo>
                  <a:pt x="769169" y="0"/>
                </a:moveTo>
                <a:lnTo>
                  <a:pt x="5444062" y="0"/>
                </a:lnTo>
                <a:lnTo>
                  <a:pt x="6213231" y="1323916"/>
                </a:lnTo>
                <a:lnTo>
                  <a:pt x="5444062" y="2647831"/>
                </a:lnTo>
                <a:lnTo>
                  <a:pt x="769169" y="2647831"/>
                </a:lnTo>
                <a:lnTo>
                  <a:pt x="0" y="132391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847684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1160586" y="0"/>
            <a:ext cx="4853352"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15329724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21AEC72C-3C89-4B08-B67E-E04E47BA302D}"/>
              </a:ext>
            </a:extLst>
          </p:cNvPr>
          <p:cNvSpPr>
            <a:spLocks noGrp="1"/>
          </p:cNvSpPr>
          <p:nvPr>
            <p:ph type="pic" sz="quarter" idx="10" hasCustomPrompt="1"/>
          </p:nvPr>
        </p:nvSpPr>
        <p:spPr>
          <a:xfrm>
            <a:off x="5847486" y="342900"/>
            <a:ext cx="5926499" cy="6172200"/>
          </a:xfrm>
          <a:custGeom>
            <a:avLst/>
            <a:gdLst>
              <a:gd name="connsiteX0" fmla="*/ 1240972 w 5926499"/>
              <a:gd name="connsiteY0" fmla="*/ 0 h 6172200"/>
              <a:gd name="connsiteX1" fmla="*/ 5926499 w 5926499"/>
              <a:gd name="connsiteY1" fmla="*/ 0 h 6172200"/>
              <a:gd name="connsiteX2" fmla="*/ 5926499 w 5926499"/>
              <a:gd name="connsiteY2" fmla="*/ 6172200 h 6172200"/>
              <a:gd name="connsiteX3" fmla="*/ 1240972 w 5926499"/>
              <a:gd name="connsiteY3" fmla="*/ 6172200 h 6172200"/>
              <a:gd name="connsiteX4" fmla="*/ 1240972 w 5926499"/>
              <a:gd name="connsiteY4" fmla="*/ 6015988 h 6172200"/>
              <a:gd name="connsiteX5" fmla="*/ 92399 w 5926499"/>
              <a:gd name="connsiteY5" fmla="*/ 6015988 h 6172200"/>
              <a:gd name="connsiteX6" fmla="*/ 92399 w 5926499"/>
              <a:gd name="connsiteY6" fmla="*/ 5938701 h 6172200"/>
              <a:gd name="connsiteX7" fmla="*/ 1240972 w 5926499"/>
              <a:gd name="connsiteY7" fmla="*/ 5938701 h 6172200"/>
              <a:gd name="connsiteX8" fmla="*/ 1240972 w 5926499"/>
              <a:gd name="connsiteY8" fmla="*/ 5859778 h 6172200"/>
              <a:gd name="connsiteX9" fmla="*/ 497028 w 5926499"/>
              <a:gd name="connsiteY9" fmla="*/ 5859778 h 6172200"/>
              <a:gd name="connsiteX10" fmla="*/ 497028 w 5926499"/>
              <a:gd name="connsiteY10" fmla="*/ 5668190 h 6172200"/>
              <a:gd name="connsiteX11" fmla="*/ 1240972 w 5926499"/>
              <a:gd name="connsiteY11" fmla="*/ 5668190 h 6172200"/>
              <a:gd name="connsiteX12" fmla="*/ 1240972 w 5926499"/>
              <a:gd name="connsiteY12" fmla="*/ 5589267 h 6172200"/>
              <a:gd name="connsiteX13" fmla="*/ 2775704 w 5926499"/>
              <a:gd name="connsiteY13" fmla="*/ 5589267 h 6172200"/>
              <a:gd name="connsiteX14" fmla="*/ 2775704 w 5926499"/>
              <a:gd name="connsiteY14" fmla="*/ 5511980 h 6172200"/>
              <a:gd name="connsiteX15" fmla="*/ 1240972 w 5926499"/>
              <a:gd name="connsiteY15" fmla="*/ 5511980 h 6172200"/>
              <a:gd name="connsiteX16" fmla="*/ 1240972 w 5926499"/>
              <a:gd name="connsiteY16" fmla="*/ 5222694 h 6172200"/>
              <a:gd name="connsiteX17" fmla="*/ 2993421 w 5926499"/>
              <a:gd name="connsiteY17" fmla="*/ 5222694 h 6172200"/>
              <a:gd name="connsiteX18" fmla="*/ 2993421 w 5926499"/>
              <a:gd name="connsiteY18" fmla="*/ 5031107 h 6172200"/>
              <a:gd name="connsiteX19" fmla="*/ 1240972 w 5926499"/>
              <a:gd name="connsiteY19" fmla="*/ 5031107 h 6172200"/>
              <a:gd name="connsiteX20" fmla="*/ 1240972 w 5926499"/>
              <a:gd name="connsiteY20" fmla="*/ 4922382 h 6172200"/>
              <a:gd name="connsiteX21" fmla="*/ 225578 w 5926499"/>
              <a:gd name="connsiteY21" fmla="*/ 4922382 h 6172200"/>
              <a:gd name="connsiteX22" fmla="*/ 225578 w 5926499"/>
              <a:gd name="connsiteY22" fmla="*/ 4845095 h 6172200"/>
              <a:gd name="connsiteX23" fmla="*/ 1240972 w 5926499"/>
              <a:gd name="connsiteY23" fmla="*/ 4845095 h 6172200"/>
              <a:gd name="connsiteX24" fmla="*/ 1240972 w 5926499"/>
              <a:gd name="connsiteY24" fmla="*/ 4721133 h 6172200"/>
              <a:gd name="connsiteX25" fmla="*/ 2181818 w 5926499"/>
              <a:gd name="connsiteY25" fmla="*/ 4721133 h 6172200"/>
              <a:gd name="connsiteX26" fmla="*/ 2181818 w 5926499"/>
              <a:gd name="connsiteY26" fmla="*/ 4655818 h 6172200"/>
              <a:gd name="connsiteX27" fmla="*/ 1240972 w 5926499"/>
              <a:gd name="connsiteY27" fmla="*/ 4655818 h 6172200"/>
              <a:gd name="connsiteX28" fmla="*/ 1240972 w 5926499"/>
              <a:gd name="connsiteY28" fmla="*/ 4516481 h 6172200"/>
              <a:gd name="connsiteX29" fmla="*/ 497028 w 5926499"/>
              <a:gd name="connsiteY29" fmla="*/ 4516481 h 6172200"/>
              <a:gd name="connsiteX30" fmla="*/ 497028 w 5926499"/>
              <a:gd name="connsiteY30" fmla="*/ 4439194 h 6172200"/>
              <a:gd name="connsiteX31" fmla="*/ 1240972 w 5926499"/>
              <a:gd name="connsiteY31" fmla="*/ 4439194 h 6172200"/>
              <a:gd name="connsiteX32" fmla="*/ 1240972 w 5926499"/>
              <a:gd name="connsiteY32" fmla="*/ 4321628 h 6172200"/>
              <a:gd name="connsiteX33" fmla="*/ 2347278 w 5926499"/>
              <a:gd name="connsiteY33" fmla="*/ 4321628 h 6172200"/>
              <a:gd name="connsiteX34" fmla="*/ 2347278 w 5926499"/>
              <a:gd name="connsiteY34" fmla="*/ 4130040 h 6172200"/>
              <a:gd name="connsiteX35" fmla="*/ 1240972 w 5926499"/>
              <a:gd name="connsiteY35" fmla="*/ 4130040 h 6172200"/>
              <a:gd name="connsiteX36" fmla="*/ 1240972 w 5926499"/>
              <a:gd name="connsiteY36" fmla="*/ 3828776 h 6172200"/>
              <a:gd name="connsiteX37" fmla="*/ 2347278 w 5926499"/>
              <a:gd name="connsiteY37" fmla="*/ 3828776 h 6172200"/>
              <a:gd name="connsiteX38" fmla="*/ 2347278 w 5926499"/>
              <a:gd name="connsiteY38" fmla="*/ 3751489 h 6172200"/>
              <a:gd name="connsiteX39" fmla="*/ 1240972 w 5926499"/>
              <a:gd name="connsiteY39" fmla="*/ 3751489 h 6172200"/>
              <a:gd name="connsiteX40" fmla="*/ 1240972 w 5926499"/>
              <a:gd name="connsiteY40" fmla="*/ 3567249 h 6172200"/>
              <a:gd name="connsiteX41" fmla="*/ 544605 w 5926499"/>
              <a:gd name="connsiteY41" fmla="*/ 3567249 h 6172200"/>
              <a:gd name="connsiteX42" fmla="*/ 544605 w 5926499"/>
              <a:gd name="connsiteY42" fmla="*/ 3279866 h 6172200"/>
              <a:gd name="connsiteX43" fmla="*/ 1240972 w 5926499"/>
              <a:gd name="connsiteY43" fmla="*/ 3279866 h 6172200"/>
              <a:gd name="connsiteX44" fmla="*/ 1240972 w 5926499"/>
              <a:gd name="connsiteY44" fmla="*/ 3141069 h 6172200"/>
              <a:gd name="connsiteX45" fmla="*/ 0 w 5926499"/>
              <a:gd name="connsiteY45" fmla="*/ 3141069 h 6172200"/>
              <a:gd name="connsiteX46" fmla="*/ 0 w 5926499"/>
              <a:gd name="connsiteY46" fmla="*/ 3063782 h 6172200"/>
              <a:gd name="connsiteX47" fmla="*/ 1240972 w 5926499"/>
              <a:gd name="connsiteY47" fmla="*/ 3063782 h 6172200"/>
              <a:gd name="connsiteX48" fmla="*/ 1240972 w 5926499"/>
              <a:gd name="connsiteY48" fmla="*/ 2942953 h 6172200"/>
              <a:gd name="connsiteX49" fmla="*/ 343464 w 5926499"/>
              <a:gd name="connsiteY49" fmla="*/ 2942953 h 6172200"/>
              <a:gd name="connsiteX50" fmla="*/ 343464 w 5926499"/>
              <a:gd name="connsiteY50" fmla="*/ 2865666 h 6172200"/>
              <a:gd name="connsiteX51" fmla="*/ 1240972 w 5926499"/>
              <a:gd name="connsiteY51" fmla="*/ 2865666 h 6172200"/>
              <a:gd name="connsiteX52" fmla="*/ 1240972 w 5926499"/>
              <a:gd name="connsiteY52" fmla="*/ 2770414 h 6172200"/>
              <a:gd name="connsiteX53" fmla="*/ 2020709 w 5926499"/>
              <a:gd name="connsiteY53" fmla="*/ 2770414 h 6172200"/>
              <a:gd name="connsiteX54" fmla="*/ 2020709 w 5926499"/>
              <a:gd name="connsiteY54" fmla="*/ 2705099 h 6172200"/>
              <a:gd name="connsiteX55" fmla="*/ 1240972 w 5926499"/>
              <a:gd name="connsiteY55" fmla="*/ 2705099 h 6172200"/>
              <a:gd name="connsiteX56" fmla="*/ 1240972 w 5926499"/>
              <a:gd name="connsiteY56" fmla="*/ 2453364 h 6172200"/>
              <a:gd name="connsiteX57" fmla="*/ 2113162 w 5926499"/>
              <a:gd name="connsiteY57" fmla="*/ 2453364 h 6172200"/>
              <a:gd name="connsiteX58" fmla="*/ 2113162 w 5926499"/>
              <a:gd name="connsiteY58" fmla="*/ 2261777 h 6172200"/>
              <a:gd name="connsiteX59" fmla="*/ 1240972 w 5926499"/>
              <a:gd name="connsiteY59" fmla="*/ 2261777 h 6172200"/>
              <a:gd name="connsiteX60" fmla="*/ 1240972 w 5926499"/>
              <a:gd name="connsiteY60" fmla="*/ 2065018 h 6172200"/>
              <a:gd name="connsiteX61" fmla="*/ 544605 w 5926499"/>
              <a:gd name="connsiteY61" fmla="*/ 2065018 h 6172200"/>
              <a:gd name="connsiteX62" fmla="*/ 544605 w 5926499"/>
              <a:gd name="connsiteY62" fmla="*/ 1999703 h 6172200"/>
              <a:gd name="connsiteX63" fmla="*/ 1240972 w 5926499"/>
              <a:gd name="connsiteY63" fmla="*/ 1999703 h 6172200"/>
              <a:gd name="connsiteX64" fmla="*/ 1240972 w 5926499"/>
              <a:gd name="connsiteY64" fmla="*/ 1794507 h 6172200"/>
              <a:gd name="connsiteX65" fmla="*/ 2587402 w 5926499"/>
              <a:gd name="connsiteY65" fmla="*/ 1794507 h 6172200"/>
              <a:gd name="connsiteX66" fmla="*/ 2587402 w 5926499"/>
              <a:gd name="connsiteY66" fmla="*/ 1717220 h 6172200"/>
              <a:gd name="connsiteX67" fmla="*/ 1240972 w 5926499"/>
              <a:gd name="connsiteY67" fmla="*/ 1717220 h 6172200"/>
              <a:gd name="connsiteX68" fmla="*/ 1240972 w 5926499"/>
              <a:gd name="connsiteY68" fmla="*/ 1582782 h 6172200"/>
              <a:gd name="connsiteX69" fmla="*/ 191589 w 5926499"/>
              <a:gd name="connsiteY69" fmla="*/ 1582782 h 6172200"/>
              <a:gd name="connsiteX70" fmla="*/ 191589 w 5926499"/>
              <a:gd name="connsiteY70" fmla="*/ 1391193 h 6172200"/>
              <a:gd name="connsiteX71" fmla="*/ 1240972 w 5926499"/>
              <a:gd name="connsiteY71" fmla="*/ 1391193 h 6172200"/>
              <a:gd name="connsiteX72" fmla="*/ 1240972 w 5926499"/>
              <a:gd name="connsiteY72" fmla="*/ 1256756 h 6172200"/>
              <a:gd name="connsiteX73" fmla="*/ 2981203 w 5926499"/>
              <a:gd name="connsiteY73" fmla="*/ 1256756 h 6172200"/>
              <a:gd name="connsiteX74" fmla="*/ 2981203 w 5926499"/>
              <a:gd name="connsiteY74" fmla="*/ 1179469 h 6172200"/>
              <a:gd name="connsiteX75" fmla="*/ 1240972 w 5926499"/>
              <a:gd name="connsiteY75" fmla="*/ 1179469 h 6172200"/>
              <a:gd name="connsiteX76" fmla="*/ 1240972 w 5926499"/>
              <a:gd name="connsiteY76" fmla="*/ 1024346 h 6172200"/>
              <a:gd name="connsiteX77" fmla="*/ 2051188 w 5926499"/>
              <a:gd name="connsiteY77" fmla="*/ 1024346 h 6172200"/>
              <a:gd name="connsiteX78" fmla="*/ 2051188 w 5926499"/>
              <a:gd name="connsiteY78" fmla="*/ 828402 h 6172200"/>
              <a:gd name="connsiteX79" fmla="*/ 1240972 w 5926499"/>
              <a:gd name="connsiteY79" fmla="*/ 828402 h 6172200"/>
              <a:gd name="connsiteX80" fmla="*/ 1240972 w 5926499"/>
              <a:gd name="connsiteY80" fmla="*/ 695597 h 6172200"/>
              <a:gd name="connsiteX81" fmla="*/ 579440 w 5926499"/>
              <a:gd name="connsiteY81" fmla="*/ 695597 h 6172200"/>
              <a:gd name="connsiteX82" fmla="*/ 579440 w 5926499"/>
              <a:gd name="connsiteY82" fmla="*/ 504009 h 6172200"/>
              <a:gd name="connsiteX83" fmla="*/ 1240972 w 5926499"/>
              <a:gd name="connsiteY83" fmla="*/ 504009 h 6172200"/>
              <a:gd name="connsiteX84" fmla="*/ 1240972 w 5926499"/>
              <a:gd name="connsiteY84" fmla="*/ 447943 h 6172200"/>
              <a:gd name="connsiteX85" fmla="*/ 977276 w 5926499"/>
              <a:gd name="connsiteY85" fmla="*/ 447943 h 6172200"/>
              <a:gd name="connsiteX86" fmla="*/ 977276 w 5926499"/>
              <a:gd name="connsiteY86" fmla="*/ 370656 h 6172200"/>
              <a:gd name="connsiteX87" fmla="*/ 1240972 w 5926499"/>
              <a:gd name="connsiteY87" fmla="*/ 370656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26499" h="6172200">
                <a:moveTo>
                  <a:pt x="1240972" y="0"/>
                </a:moveTo>
                <a:lnTo>
                  <a:pt x="5926499" y="0"/>
                </a:lnTo>
                <a:lnTo>
                  <a:pt x="5926499" y="6172200"/>
                </a:lnTo>
                <a:lnTo>
                  <a:pt x="1240972" y="6172200"/>
                </a:lnTo>
                <a:lnTo>
                  <a:pt x="1240972" y="6015988"/>
                </a:lnTo>
                <a:lnTo>
                  <a:pt x="92399" y="6015988"/>
                </a:lnTo>
                <a:lnTo>
                  <a:pt x="92399" y="5938701"/>
                </a:lnTo>
                <a:lnTo>
                  <a:pt x="1240972" y="5938701"/>
                </a:lnTo>
                <a:lnTo>
                  <a:pt x="1240972" y="5859778"/>
                </a:lnTo>
                <a:lnTo>
                  <a:pt x="497028" y="5859778"/>
                </a:lnTo>
                <a:lnTo>
                  <a:pt x="497028" y="5668190"/>
                </a:lnTo>
                <a:lnTo>
                  <a:pt x="1240972" y="5668190"/>
                </a:lnTo>
                <a:lnTo>
                  <a:pt x="1240972" y="5589267"/>
                </a:lnTo>
                <a:lnTo>
                  <a:pt x="2775704" y="5589267"/>
                </a:lnTo>
                <a:lnTo>
                  <a:pt x="2775704" y="5511980"/>
                </a:lnTo>
                <a:lnTo>
                  <a:pt x="1240972" y="5511980"/>
                </a:lnTo>
                <a:lnTo>
                  <a:pt x="1240972" y="5222694"/>
                </a:lnTo>
                <a:lnTo>
                  <a:pt x="2993421" y="5222694"/>
                </a:lnTo>
                <a:lnTo>
                  <a:pt x="2993421" y="5031107"/>
                </a:lnTo>
                <a:lnTo>
                  <a:pt x="1240972" y="5031107"/>
                </a:lnTo>
                <a:lnTo>
                  <a:pt x="1240972" y="4922382"/>
                </a:lnTo>
                <a:lnTo>
                  <a:pt x="225578" y="4922382"/>
                </a:lnTo>
                <a:lnTo>
                  <a:pt x="225578" y="4845095"/>
                </a:lnTo>
                <a:lnTo>
                  <a:pt x="1240972" y="4845095"/>
                </a:lnTo>
                <a:lnTo>
                  <a:pt x="1240972" y="4721133"/>
                </a:lnTo>
                <a:lnTo>
                  <a:pt x="2181818" y="4721133"/>
                </a:lnTo>
                <a:lnTo>
                  <a:pt x="2181818" y="4655818"/>
                </a:lnTo>
                <a:lnTo>
                  <a:pt x="1240972" y="4655818"/>
                </a:lnTo>
                <a:lnTo>
                  <a:pt x="1240972" y="4516481"/>
                </a:lnTo>
                <a:lnTo>
                  <a:pt x="497028" y="4516481"/>
                </a:lnTo>
                <a:lnTo>
                  <a:pt x="497028" y="4439194"/>
                </a:lnTo>
                <a:lnTo>
                  <a:pt x="1240972" y="4439194"/>
                </a:lnTo>
                <a:lnTo>
                  <a:pt x="1240972" y="4321628"/>
                </a:lnTo>
                <a:lnTo>
                  <a:pt x="2347278" y="4321628"/>
                </a:lnTo>
                <a:lnTo>
                  <a:pt x="2347278" y="4130040"/>
                </a:lnTo>
                <a:lnTo>
                  <a:pt x="1240972" y="4130040"/>
                </a:lnTo>
                <a:lnTo>
                  <a:pt x="1240972" y="3828776"/>
                </a:lnTo>
                <a:lnTo>
                  <a:pt x="2347278" y="3828776"/>
                </a:lnTo>
                <a:lnTo>
                  <a:pt x="2347278" y="3751489"/>
                </a:lnTo>
                <a:lnTo>
                  <a:pt x="1240972" y="3751489"/>
                </a:lnTo>
                <a:lnTo>
                  <a:pt x="1240972" y="3567249"/>
                </a:lnTo>
                <a:lnTo>
                  <a:pt x="544605" y="3567249"/>
                </a:lnTo>
                <a:lnTo>
                  <a:pt x="544605" y="3279866"/>
                </a:lnTo>
                <a:lnTo>
                  <a:pt x="1240972" y="3279866"/>
                </a:lnTo>
                <a:lnTo>
                  <a:pt x="1240972" y="3141069"/>
                </a:lnTo>
                <a:lnTo>
                  <a:pt x="0" y="3141069"/>
                </a:lnTo>
                <a:lnTo>
                  <a:pt x="0" y="3063782"/>
                </a:lnTo>
                <a:lnTo>
                  <a:pt x="1240972" y="3063782"/>
                </a:lnTo>
                <a:lnTo>
                  <a:pt x="1240972" y="2942953"/>
                </a:lnTo>
                <a:lnTo>
                  <a:pt x="343464" y="2942953"/>
                </a:lnTo>
                <a:lnTo>
                  <a:pt x="343464" y="2865666"/>
                </a:lnTo>
                <a:lnTo>
                  <a:pt x="1240972" y="2865666"/>
                </a:lnTo>
                <a:lnTo>
                  <a:pt x="1240972" y="2770414"/>
                </a:lnTo>
                <a:lnTo>
                  <a:pt x="2020709" y="2770414"/>
                </a:lnTo>
                <a:lnTo>
                  <a:pt x="2020709" y="2705099"/>
                </a:lnTo>
                <a:lnTo>
                  <a:pt x="1240972" y="2705099"/>
                </a:lnTo>
                <a:lnTo>
                  <a:pt x="1240972" y="2453364"/>
                </a:lnTo>
                <a:lnTo>
                  <a:pt x="2113162" y="2453364"/>
                </a:lnTo>
                <a:lnTo>
                  <a:pt x="2113162" y="2261777"/>
                </a:lnTo>
                <a:lnTo>
                  <a:pt x="1240972" y="2261777"/>
                </a:lnTo>
                <a:lnTo>
                  <a:pt x="1240972" y="2065018"/>
                </a:lnTo>
                <a:lnTo>
                  <a:pt x="544605" y="2065018"/>
                </a:lnTo>
                <a:lnTo>
                  <a:pt x="544605" y="1999703"/>
                </a:lnTo>
                <a:lnTo>
                  <a:pt x="1240972" y="1999703"/>
                </a:lnTo>
                <a:lnTo>
                  <a:pt x="1240972" y="1794507"/>
                </a:lnTo>
                <a:lnTo>
                  <a:pt x="2587402" y="1794507"/>
                </a:lnTo>
                <a:lnTo>
                  <a:pt x="2587402" y="1717220"/>
                </a:lnTo>
                <a:lnTo>
                  <a:pt x="1240972" y="1717220"/>
                </a:lnTo>
                <a:lnTo>
                  <a:pt x="1240972" y="1582782"/>
                </a:lnTo>
                <a:lnTo>
                  <a:pt x="191589" y="1582782"/>
                </a:lnTo>
                <a:lnTo>
                  <a:pt x="191589" y="1391193"/>
                </a:lnTo>
                <a:lnTo>
                  <a:pt x="1240972" y="1391193"/>
                </a:lnTo>
                <a:lnTo>
                  <a:pt x="1240972" y="1256756"/>
                </a:lnTo>
                <a:lnTo>
                  <a:pt x="2981203" y="1256756"/>
                </a:lnTo>
                <a:lnTo>
                  <a:pt x="2981203" y="1179469"/>
                </a:lnTo>
                <a:lnTo>
                  <a:pt x="1240972" y="1179469"/>
                </a:lnTo>
                <a:lnTo>
                  <a:pt x="1240972" y="1024346"/>
                </a:lnTo>
                <a:lnTo>
                  <a:pt x="2051188" y="1024346"/>
                </a:lnTo>
                <a:lnTo>
                  <a:pt x="2051188" y="828402"/>
                </a:lnTo>
                <a:lnTo>
                  <a:pt x="1240972" y="828402"/>
                </a:lnTo>
                <a:lnTo>
                  <a:pt x="1240972" y="695597"/>
                </a:lnTo>
                <a:lnTo>
                  <a:pt x="579440" y="695597"/>
                </a:lnTo>
                <a:lnTo>
                  <a:pt x="579440" y="504009"/>
                </a:lnTo>
                <a:lnTo>
                  <a:pt x="1240972" y="504009"/>
                </a:lnTo>
                <a:lnTo>
                  <a:pt x="1240972" y="447943"/>
                </a:lnTo>
                <a:lnTo>
                  <a:pt x="977276" y="447943"/>
                </a:lnTo>
                <a:lnTo>
                  <a:pt x="977276" y="370656"/>
                </a:lnTo>
                <a:lnTo>
                  <a:pt x="1240972" y="37065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7963849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28520746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01556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raphic 2">
            <a:extLst>
              <a:ext uri="{FF2B5EF4-FFF2-40B4-BE49-F238E27FC236}">
                <a16:creationId xmlns:a16="http://schemas.microsoft.com/office/drawing/2014/main" id="{C6032FB9-BC74-4D22-9490-C57A3761EB46}"/>
              </a:ext>
            </a:extLst>
          </p:cNvPr>
          <p:cNvSpPr/>
          <p:nvPr userDrawn="1"/>
        </p:nvSpPr>
        <p:spPr>
          <a:xfrm flipH="1">
            <a:off x="3994321" y="809154"/>
            <a:ext cx="4427783" cy="5323880"/>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100" h="962025">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bg1"/>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395023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7F98B0-1969-4B0D-B39C-719F77064B57}"/>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c 2">
            <a:extLst>
              <a:ext uri="{FF2B5EF4-FFF2-40B4-BE49-F238E27FC236}">
                <a16:creationId xmlns:a16="http://schemas.microsoft.com/office/drawing/2014/main" id="{A0175121-4C90-40A9-B147-E4149E5190AE}"/>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09561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9454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931360-7E41-4248-8AEF-AC858AB643B6}"/>
              </a:ext>
            </a:extLst>
          </p:cNvPr>
          <p:cNvSpPr/>
          <p:nvPr userDrawn="1"/>
        </p:nvSpPr>
        <p:spPr>
          <a:xfrm>
            <a:off x="0" y="0"/>
            <a:ext cx="12192000" cy="6858000"/>
          </a:xfrm>
          <a:prstGeom prst="rect">
            <a:avLst/>
          </a:prstGeom>
          <a:gradFill flip="none" rotWithShape="1">
            <a:gsLst>
              <a:gs pos="29000">
                <a:schemeClr val="accent1">
                  <a:lumMod val="5000"/>
                  <a:lumOff val="95000"/>
                  <a:alpha val="0"/>
                </a:schemeClr>
              </a:gs>
              <a:gs pos="66000">
                <a:schemeClr val="accent1">
                  <a:alpha val="58000"/>
                </a:schemeClr>
              </a:gs>
              <a:gs pos="80000">
                <a:schemeClr val="accent1">
                  <a:alpha val="61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3102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16250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4" name="Rectangle 3">
            <a:extLst>
              <a:ext uri="{FF2B5EF4-FFF2-40B4-BE49-F238E27FC236}">
                <a16:creationId xmlns:a16="http://schemas.microsoft.com/office/drawing/2014/main" id="{FDF1FE28-12EC-4903-A460-E890754C1903}"/>
              </a:ext>
            </a:extLst>
          </p:cNvPr>
          <p:cNvSpPr/>
          <p:nvPr userDrawn="1"/>
        </p:nvSpPr>
        <p:spPr>
          <a:xfrm>
            <a:off x="323530" y="6357257"/>
            <a:ext cx="11868470" cy="3396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008DF3A5-76B0-4E36-B0C8-90B00A8736A3}"/>
              </a:ext>
            </a:extLst>
          </p:cNvPr>
          <p:cNvSpPr/>
          <p:nvPr userDrawn="1"/>
        </p:nvSpPr>
        <p:spPr>
          <a:xfrm>
            <a:off x="323530" y="6349287"/>
            <a:ext cx="565116" cy="347603"/>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20577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theme" Target="../theme/theme2.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7" r:id="rId1"/>
    <p:sldLayoutId id="2147483739" r:id="rId2"/>
    <p:sldLayoutId id="2147483736" r:id="rId3"/>
    <p:sldLayoutId id="2147483740" r:id="rId4"/>
    <p:sldLayoutId id="2147483741" r:id="rId5"/>
    <p:sldLayoutId id="2147483742" r:id="rId6"/>
    <p:sldLayoutId id="2147483732" r:id="rId7"/>
    <p:sldLayoutId id="2147483738" r:id="rId8"/>
    <p:sldLayoutId id="2147483743" r:id="rId9"/>
    <p:sldLayoutId id="2147483745" r:id="rId10"/>
    <p:sldLayoutId id="2147483747" r:id="rId11"/>
    <p:sldLayoutId id="2147483746" r:id="rId12"/>
    <p:sldLayoutId id="2147483744" r:id="rId13"/>
    <p:sldLayoutId id="2147483734" r:id="rId14"/>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C221F751-3C5B-4561-AD14-8637C5B66736}"/>
              </a:ext>
            </a:extLst>
          </p:cNvPr>
          <p:cNvSpPr txBox="1"/>
          <p:nvPr/>
        </p:nvSpPr>
        <p:spPr>
          <a:xfrm>
            <a:off x="6426523" y="2557349"/>
            <a:ext cx="5610577" cy="1446550"/>
          </a:xfrm>
          <a:prstGeom prst="rect">
            <a:avLst/>
          </a:prstGeom>
          <a:noFill/>
        </p:spPr>
        <p:txBody>
          <a:bodyPr wrap="square" rtlCol="0" anchor="ctr">
            <a:spAutoFit/>
          </a:bodyPr>
          <a:lstStyle/>
          <a:p>
            <a:r>
              <a:rPr lang="en-US" altLang="ko-KR" sz="4400" dirty="0">
                <a:solidFill>
                  <a:schemeClr val="tx2">
                    <a:lumMod val="75000"/>
                  </a:schemeClr>
                </a:solidFill>
                <a:latin typeface="Roboto Black" panose="02000000000000000000" pitchFamily="2" charset="0"/>
                <a:ea typeface="Roboto Black" panose="02000000000000000000" pitchFamily="2" charset="0"/>
                <a:cs typeface="Arial" pitchFamily="34" charset="0"/>
              </a:rPr>
              <a:t>Computer Vision and Pattern Recognition</a:t>
            </a:r>
            <a:endParaRPr lang="ko-KR" altLang="en-US" sz="4400" dirty="0">
              <a:solidFill>
                <a:schemeClr val="tx2">
                  <a:lumMod val="75000"/>
                </a:schemeClr>
              </a:solidFill>
              <a:latin typeface="Roboto Black" panose="02000000000000000000" pitchFamily="2" charset="0"/>
              <a:cs typeface="Arial" pitchFamily="34" charset="0"/>
            </a:endParaRPr>
          </a:p>
        </p:txBody>
      </p:sp>
      <p:grpSp>
        <p:nvGrpSpPr>
          <p:cNvPr id="15" name="Group 14">
            <a:extLst>
              <a:ext uri="{FF2B5EF4-FFF2-40B4-BE49-F238E27FC236}">
                <a16:creationId xmlns:a16="http://schemas.microsoft.com/office/drawing/2014/main" id="{1527CFAF-7CCE-44BB-AF72-C1F244779008}"/>
              </a:ext>
            </a:extLst>
          </p:cNvPr>
          <p:cNvGrpSpPr/>
          <p:nvPr/>
        </p:nvGrpSpPr>
        <p:grpSpPr>
          <a:xfrm>
            <a:off x="361896" y="1498187"/>
            <a:ext cx="5389197" cy="3861625"/>
            <a:chOff x="2491486" y="2166705"/>
            <a:chExt cx="4786450" cy="3429727"/>
          </a:xfrm>
          <a:solidFill>
            <a:schemeClr val="bg1"/>
          </a:solidFill>
        </p:grpSpPr>
        <p:grpSp>
          <p:nvGrpSpPr>
            <p:cNvPr id="16" name="Graphic 166">
              <a:extLst>
                <a:ext uri="{FF2B5EF4-FFF2-40B4-BE49-F238E27FC236}">
                  <a16:creationId xmlns:a16="http://schemas.microsoft.com/office/drawing/2014/main" id="{76D1291D-A11D-4617-ACBA-1EB139B4784E}"/>
                </a:ext>
              </a:extLst>
            </p:cNvPr>
            <p:cNvGrpSpPr/>
            <p:nvPr/>
          </p:nvGrpSpPr>
          <p:grpSpPr>
            <a:xfrm rot="10800000">
              <a:off x="2739541" y="2574234"/>
              <a:ext cx="3581400" cy="752475"/>
              <a:chOff x="4305300" y="3052762"/>
              <a:chExt cx="3581400" cy="752475"/>
            </a:xfrm>
            <a:grpFill/>
          </p:grpSpPr>
          <p:sp>
            <p:nvSpPr>
              <p:cNvPr id="218" name="Freeform: Shape 217">
                <a:extLst>
                  <a:ext uri="{FF2B5EF4-FFF2-40B4-BE49-F238E27FC236}">
                    <a16:creationId xmlns:a16="http://schemas.microsoft.com/office/drawing/2014/main" id="{0C3E7658-13F9-4CBF-AEBE-89CAA6F8F54B}"/>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E1216653-ACFD-4626-BFCB-8D8BE8D02F14}"/>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A5CCD930-C3E6-48FA-A447-1EF7D945F322}"/>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82BFDAAB-DF19-4F7A-B787-7EECCB733C0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37D5C5-EE11-43BB-8CFE-7DBEE78813D0}"/>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33FE45C7-7743-4279-9599-CFD691F575D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45E7C030-0A90-48B1-937F-520F1B809878}"/>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3BDE8C39-785B-46E9-AAF8-25DC0AC99815}"/>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7D2CFCE9-4A76-4C62-AE02-F9D55300A536}"/>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47D7CCC1-F881-4ABF-AECE-D88DBC94EFC3}"/>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94DE75FA-1EA7-4225-A57A-25BDB3025F06}"/>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1279FD30-1398-48F1-A83C-BFF6FCEC513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CBC0C658-C164-4854-B9CA-48A7CE2357A7}"/>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CDD35EAA-05AE-467C-8616-2A559406A9B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C293E587-D473-40B1-9D2C-47C318FDEB1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28CFF37B-A016-4F71-A8E3-FBFE29F03E9B}"/>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85DBBD7E-EF65-47BA-80AE-33A4F245A9E6}"/>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CC42ECB2-55FD-4854-AB69-0D3E661F3F98}"/>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9A1734F4-3CAA-48BF-BA98-9A10C038B700}"/>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E1322D1-740B-4847-88F0-6EC72D2F41E9}"/>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pic>
          <p:nvPicPr>
            <p:cNvPr id="17" name="Graphic 16">
              <a:extLst>
                <a:ext uri="{FF2B5EF4-FFF2-40B4-BE49-F238E27FC236}">
                  <a16:creationId xmlns:a16="http://schemas.microsoft.com/office/drawing/2014/main" id="{30F04740-12EB-497B-8B91-51D4B31E7DF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486" y="3466203"/>
              <a:ext cx="3600450" cy="771525"/>
            </a:xfrm>
            <a:prstGeom prst="rect">
              <a:avLst/>
            </a:prstGeom>
          </p:spPr>
        </p:pic>
        <p:pic>
          <p:nvPicPr>
            <p:cNvPr id="18" name="Graphic 17">
              <a:extLst>
                <a:ext uri="{FF2B5EF4-FFF2-40B4-BE49-F238E27FC236}">
                  <a16:creationId xmlns:a16="http://schemas.microsoft.com/office/drawing/2014/main" id="{8ECA97C9-D664-4952-9EC2-18F60B03BD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93436" y="3868249"/>
              <a:ext cx="3600450" cy="771525"/>
            </a:xfrm>
            <a:prstGeom prst="rect">
              <a:avLst/>
            </a:prstGeom>
          </p:spPr>
        </p:pic>
        <p:pic>
          <p:nvPicPr>
            <p:cNvPr id="19" name="Graphic 18">
              <a:extLst>
                <a:ext uri="{FF2B5EF4-FFF2-40B4-BE49-F238E27FC236}">
                  <a16:creationId xmlns:a16="http://schemas.microsoft.com/office/drawing/2014/main" id="{15AE8B53-1976-4CC1-8501-44A62C40EB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76578" y="4508639"/>
              <a:ext cx="3600450" cy="771525"/>
            </a:xfrm>
            <a:prstGeom prst="rect">
              <a:avLst/>
            </a:prstGeom>
          </p:spPr>
        </p:pic>
        <p:grpSp>
          <p:nvGrpSpPr>
            <p:cNvPr id="20" name="Graphic 166">
              <a:extLst>
                <a:ext uri="{FF2B5EF4-FFF2-40B4-BE49-F238E27FC236}">
                  <a16:creationId xmlns:a16="http://schemas.microsoft.com/office/drawing/2014/main" id="{8D1099EE-B7D4-471F-BF10-B35A2B31867D}"/>
                </a:ext>
              </a:extLst>
            </p:cNvPr>
            <p:cNvGrpSpPr/>
            <p:nvPr/>
          </p:nvGrpSpPr>
          <p:grpSpPr>
            <a:xfrm rot="10800000">
              <a:off x="2854450" y="3801472"/>
              <a:ext cx="3581400" cy="752475"/>
              <a:chOff x="4305300" y="3052762"/>
              <a:chExt cx="3581400" cy="752475"/>
            </a:xfrm>
            <a:grpFill/>
          </p:grpSpPr>
          <p:sp>
            <p:nvSpPr>
              <p:cNvPr id="198" name="Freeform: Shape 197">
                <a:extLst>
                  <a:ext uri="{FF2B5EF4-FFF2-40B4-BE49-F238E27FC236}">
                    <a16:creationId xmlns:a16="http://schemas.microsoft.com/office/drawing/2014/main" id="{3CDC641A-4F40-4017-BD1B-202F15753539}"/>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ED0D901-344C-4A93-B612-ACF6ABD620B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D76E62BE-68EA-401C-92CA-3588760BF1B5}"/>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4A2DB005-CDA6-49F9-A1A0-159D3B4FF439}"/>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BE6DB662-7BE4-408B-8D05-2F00EA92E9AA}"/>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ABF88796-79B6-4671-B97D-210D5B3B95E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AC6B51A1-D75D-461D-ACE9-383CE899A2C4}"/>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B86DBE1-D05E-4718-AD02-9F8C213E57A3}"/>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FB5A3C0A-F51C-406C-903A-81EC28413ED3}"/>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CA2672FA-B090-443C-B8A7-37F5F9E30E4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6532AE46-43A4-4B05-9928-DD3C0E4ED06B}"/>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D344CFFD-4038-43A9-A5CA-5B07A92C928F}"/>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624B330C-474E-4999-BA9B-8F048E81DC74}"/>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FA1AEEF2-F04B-45A5-9054-A46D60512E5D}"/>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137509FC-32AF-4044-A39F-219F1F3C00F0}"/>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FE839D09-DE1A-4E16-A06E-0D4B748DD1C5}"/>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F9ABAC86-6FA1-49A0-9795-68885474762A}"/>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300D4050-0144-4A34-8927-846E6A2EA3F0}"/>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EBC56B67-1AC9-4E2C-997D-0A7334E794D3}"/>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297E33E8-0E89-4392-B96A-C698A4C4F6F8}"/>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1" name="Graphic 166">
              <a:extLst>
                <a:ext uri="{FF2B5EF4-FFF2-40B4-BE49-F238E27FC236}">
                  <a16:creationId xmlns:a16="http://schemas.microsoft.com/office/drawing/2014/main" id="{F9141121-0887-4503-8F6F-E910C6356BEF}"/>
                </a:ext>
              </a:extLst>
            </p:cNvPr>
            <p:cNvGrpSpPr/>
            <p:nvPr/>
          </p:nvGrpSpPr>
          <p:grpSpPr>
            <a:xfrm>
              <a:off x="3823543" y="2188695"/>
              <a:ext cx="2667773" cy="560516"/>
              <a:chOff x="4305300" y="3052762"/>
              <a:chExt cx="3581400" cy="752475"/>
            </a:xfrm>
            <a:grpFill/>
          </p:grpSpPr>
          <p:sp>
            <p:nvSpPr>
              <p:cNvPr id="178" name="Freeform: Shape 177">
                <a:extLst>
                  <a:ext uri="{FF2B5EF4-FFF2-40B4-BE49-F238E27FC236}">
                    <a16:creationId xmlns:a16="http://schemas.microsoft.com/office/drawing/2014/main" id="{BFE743C3-C9CB-4F8D-B83C-FFD63D87EA77}"/>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3A02079A-A908-4D69-9E5C-27041294C01D}"/>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82CA9E4E-E851-4F0C-8944-4E54BF49EF16}"/>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C01AC133-BFF8-4799-8BC0-258CEF5959E7}"/>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E0A308CB-E865-4BE4-835E-67F5AFD8E08C}"/>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BBFE1FF2-4B02-470F-9692-611D559364FA}"/>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90A4245A-9E01-4413-A377-4DE08CE19346}"/>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8BDBAE93-F6C7-4BBA-8648-68BE38BB7E84}"/>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03CCA2E8-9C2A-4C3B-B0A4-ACBB56BEB9C1}"/>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039D8114-8423-4F98-9353-D80A9E17B560}"/>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D8B688EA-5247-47BB-B46C-05D54295EE5D}"/>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5985AD2D-D780-4BA6-8F3B-D6125630D344}"/>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FE5199ED-47F4-4AA8-A405-9F43533E65E2}"/>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5B32631E-A1E2-433A-8EF4-2568546E869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C5E6474F-FE3E-4FE3-8ED7-9AC852164B55}"/>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25A8DCEA-F6D5-4023-A567-5E049C3A12E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AF05903D-B940-468C-B78D-F95F0FC28FC1}"/>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BC974302-55EB-4179-A85C-4253093217A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9196BBF4-D47A-46DA-A8BE-90951167D054}"/>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E23214B6-1C4F-4C8B-B030-25C78163DF8C}"/>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2" name="Graphic 234">
              <a:extLst>
                <a:ext uri="{FF2B5EF4-FFF2-40B4-BE49-F238E27FC236}">
                  <a16:creationId xmlns:a16="http://schemas.microsoft.com/office/drawing/2014/main" id="{0E8BC87D-2319-4EA6-B5B3-DDC5ED3EF8F9}"/>
                </a:ext>
              </a:extLst>
            </p:cNvPr>
            <p:cNvGrpSpPr/>
            <p:nvPr/>
          </p:nvGrpSpPr>
          <p:grpSpPr>
            <a:xfrm>
              <a:off x="3273841" y="2338140"/>
              <a:ext cx="3495664" cy="1188682"/>
              <a:chOff x="7540326" y="1358451"/>
              <a:chExt cx="4257675" cy="1447800"/>
            </a:xfrm>
            <a:grpFill/>
          </p:grpSpPr>
          <p:sp>
            <p:nvSpPr>
              <p:cNvPr id="172" name="Freeform: Shape 171">
                <a:extLst>
                  <a:ext uri="{FF2B5EF4-FFF2-40B4-BE49-F238E27FC236}">
                    <a16:creationId xmlns:a16="http://schemas.microsoft.com/office/drawing/2014/main" id="{452A628C-535B-4754-8D97-5EF9FC4A41D3}"/>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B020DC91-F1DB-4F7C-8FAD-8D2F402DB394}"/>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F6169FD2-C218-4A00-AF51-A9D59F0BE4AC}"/>
                  </a:ext>
                </a:extLst>
              </p:cNvPr>
              <p:cNvSpPr/>
              <p:nvPr/>
            </p:nvSpPr>
            <p:spPr>
              <a:xfrm>
                <a:off x="7533182" y="1351307"/>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9405F4BC-7B95-4DCB-B588-18BA5EDA0A36}"/>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475A5F7C-EAB1-4B94-B467-7E40E073BD6E}"/>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588CC3B2-437A-46FC-BF4E-9FB61FE4973A}"/>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a:p>
            </p:txBody>
          </p:sp>
        </p:grpSp>
        <p:grpSp>
          <p:nvGrpSpPr>
            <p:cNvPr id="23" name="Graphic 166">
              <a:extLst>
                <a:ext uri="{FF2B5EF4-FFF2-40B4-BE49-F238E27FC236}">
                  <a16:creationId xmlns:a16="http://schemas.microsoft.com/office/drawing/2014/main" id="{F395EF3D-BCFF-4BDA-A136-F3ED3193C979}"/>
                </a:ext>
              </a:extLst>
            </p:cNvPr>
            <p:cNvGrpSpPr/>
            <p:nvPr/>
          </p:nvGrpSpPr>
          <p:grpSpPr>
            <a:xfrm>
              <a:off x="4054049" y="5011904"/>
              <a:ext cx="2667773" cy="560516"/>
              <a:chOff x="4305300" y="3052762"/>
              <a:chExt cx="3581400" cy="752475"/>
            </a:xfrm>
            <a:grpFill/>
          </p:grpSpPr>
          <p:sp>
            <p:nvSpPr>
              <p:cNvPr id="152" name="Freeform: Shape 151">
                <a:extLst>
                  <a:ext uri="{FF2B5EF4-FFF2-40B4-BE49-F238E27FC236}">
                    <a16:creationId xmlns:a16="http://schemas.microsoft.com/office/drawing/2014/main" id="{090CE62D-4354-4DA9-8B3D-ADB230BBCE65}"/>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DE406C90-0CD1-4539-B84B-AAEF11219B1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38A614C4-57FF-4D59-B082-3DE73F78FBCF}"/>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B97D19A5-209D-458C-B2CE-A9B96792D2D1}"/>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9C778A36-9280-4E18-87A5-C28A322B9F1E}"/>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C30A4CA-403E-4D76-99C6-A2460E109FEE}"/>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3D6A0DE6-8215-44CE-858E-554564A3DBAD}"/>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443681FF-EAB2-40D4-ABBB-348FA45228B7}"/>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559C4C46-1F53-4756-B0C3-28A9C2C5231B}"/>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E01D6716-8E57-4D4B-BF98-02539AEDEE2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09F97FBC-5636-4ADD-A2AE-A4EBBA06EA88}"/>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44076DDC-7E6F-48CF-8606-FB9B9304D1E9}"/>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FA21E20B-BA80-44E2-BAD4-D7074C7EE4B0}"/>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B4C7D4B5-B4AA-4AA9-BD57-7D8D8F22134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00AF39C-D107-404C-A81D-C80709F4A833}"/>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2C86537A-A636-4F9B-A44B-F82BF4DBFD1C}"/>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4268C19B-7D5C-4751-9E7F-1EF92882C0EF}"/>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1CDF8655-1534-4557-AB56-575CDACF01B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73B7697A-913B-4B31-8445-898BFEBE1C7E}"/>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71031A19-1A7C-4901-966B-5346553B35C1}"/>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4" name="Graphic 3">
              <a:extLst>
                <a:ext uri="{FF2B5EF4-FFF2-40B4-BE49-F238E27FC236}">
                  <a16:creationId xmlns:a16="http://schemas.microsoft.com/office/drawing/2014/main" id="{A11F8951-D580-4389-8CEC-94BFFE8B462E}"/>
                </a:ext>
              </a:extLst>
            </p:cNvPr>
            <p:cNvGrpSpPr/>
            <p:nvPr/>
          </p:nvGrpSpPr>
          <p:grpSpPr>
            <a:xfrm>
              <a:off x="4386205" y="2166705"/>
              <a:ext cx="2891731" cy="3429727"/>
              <a:chOff x="5276850" y="2457450"/>
              <a:chExt cx="1638300" cy="1943100"/>
            </a:xfrm>
            <a:grpFill/>
          </p:grpSpPr>
          <p:sp>
            <p:nvSpPr>
              <p:cNvPr id="25" name="Freeform: Shape 24">
                <a:extLst>
                  <a:ext uri="{FF2B5EF4-FFF2-40B4-BE49-F238E27FC236}">
                    <a16:creationId xmlns:a16="http://schemas.microsoft.com/office/drawing/2014/main" id="{6652FEE1-5D21-4162-850A-023CFB4ABDFA}"/>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721A7032-4210-4948-8AA7-82671C232F79}"/>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FADED69-6170-4C5E-80CE-3C1F5E0125EA}"/>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04C4903-4291-4B86-AEBD-DBB246FAE01D}"/>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9E6B3CF6-2811-4E64-AB8C-1BCEBC432F0D}"/>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B4A18E7B-6A5E-439A-950C-D24B1A57FFC6}"/>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B8EE48EF-3528-49E6-BE95-FD71748CB1DB}"/>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33F8C2AB-1474-4D19-8F9D-C95FB8620184}"/>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F8ACD57-7FE0-49D4-95B9-532A99819F8C}"/>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4584B00E-9B2D-4C79-8631-88F8B901AF16}"/>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A04A99C-43CA-4D08-9874-917C9491BAFB}"/>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969B493-6C24-468D-B452-55DCC56546F6}"/>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4F31F34-3E80-44CB-8583-7F8A36CFF232}"/>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F223C60-188E-49FC-AD18-163F73C3EAB5}"/>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504AF744-B4F5-4145-A113-D9876D5CFC10}"/>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F50B4BB1-5D23-49BD-82BC-35D3DCDFE246}"/>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B0E5B37A-1BB2-472D-B176-ABE1116F2440}"/>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B13B717E-9DBC-49FF-912A-C05DAA8992AF}"/>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1EFE2F74-B037-4337-8DE2-3000F7280576}"/>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F5B4E6C-5E23-4AAC-9C68-CA945BA9C2F2}"/>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84AD5165-C08D-477D-80DC-A719D2044DD0}"/>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92A8D20B-1A5D-49B7-8A34-32B03993A1CB}"/>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B7E613D9-3BB1-4543-953F-5057185EB1A1}"/>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E0207523-EE14-42DB-8279-9BAE73CE8B3D}"/>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2080175-49BF-43BC-9CC0-A435D947869C}"/>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FC9268F1-F46A-4805-884D-CA88A2F1006A}"/>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0FE25E3C-C9B2-41BD-9727-EC76C0B3DEF3}"/>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041F865-C946-41C9-95D9-31420B1F04FC}"/>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21A31480-EEC2-438C-9B69-CD7870676EC9}"/>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8F2DEF52-A27C-4E23-A031-8BBAA6F799E1}"/>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CF365CE0-D26C-4FFE-AD62-CEE7CCEAA690}"/>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4CDF836D-FA76-4532-8E91-1ED01A061322}"/>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13BB298A-41BD-4F46-A885-398B760E6553}"/>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A2306094-61E7-46D2-B561-7C18DAE7EB75}"/>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D83547C-9F3E-4095-98F1-92AE1E3F4189}"/>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D3F74F95-A183-417F-8E87-187DFC41239A}"/>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6818A00-6CB4-4F70-BF13-5C967EE7EC25}"/>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F163BAE2-AD65-442E-90B9-6C6E661E2B63}"/>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DA17A58E-565B-4529-B31B-370429B14419}"/>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BDA53D05-15C6-49FB-AEA6-678A811EF5B7}"/>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B278BD38-1F79-4406-9F3C-9BF595192E7B}"/>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CE637A85-B58A-44C2-98B0-DFC164AD3465}"/>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D5579501-5E52-4D11-A2D3-12B09C2949B0}"/>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440BB581-3D25-40D7-8360-6ED7A9F2BF2F}"/>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6E7E0F58-2811-4E1E-9BA2-99B133063569}"/>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9F0DB081-26B8-4209-A46A-F8810AAA7834}"/>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C03EACFA-2B27-4F1E-9DD1-A0BD6FADBD06}"/>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405AA606-61A6-48B5-899C-0B6ABBD96C4B}"/>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ED78F833-70B1-4B96-A07A-D8701E340F12}"/>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84F308DD-6BE0-4F14-80E4-F0C9697BD96F}"/>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B45E6BCE-38E7-4548-9BB7-F4EDA3FE7B51}"/>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CF979A80-C1A1-4A27-91DF-4FD4C5BB88AE}"/>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37E6589-EA54-4209-8C4A-F82EC3F15733}"/>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7164D8A6-B01E-4C3D-BCFB-72F38638AF47}"/>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E9965FAC-8158-4729-B6B0-9A06B1A490FE}"/>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9A513717-B175-4821-AFF8-2B8E1B793E2F}"/>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C148B944-1414-4863-9FA1-95547CFE6FFD}"/>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A83AF7CD-A3CE-4FE6-8C3F-8468103C1A54}"/>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F250EB3-11B0-4200-8FA4-193A1C0AC2D7}"/>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CBEF3E2C-37DC-40C6-AD5E-47CBCE9E2A3A}"/>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063E0395-EE72-47CC-8488-940D040EDC5E}"/>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F58809F-011F-4AA7-B502-3D47F13B44D8}"/>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E8717AF7-779B-4DF3-9CEF-D586EA470431}"/>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BCD6C76-6AE2-4763-B46B-4EE431766134}"/>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6C7FBF5C-A49A-4D31-9A21-76B56C0DF3FA}"/>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AF5C66F-C19C-450F-A636-6856995E3F7D}"/>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384F53D1-48F2-47B4-8E4A-D6F6B605C6C6}"/>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85CF9297-99C2-4BC0-ABD8-D607405790BE}"/>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162E1B38-3F97-4CB8-A3A8-A89FA5899E7A}"/>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31D72538-A8E6-48F9-ABB7-57ACC84A1A7B}"/>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F0E606A-1CD1-4D71-A8A7-77C422D8DAC1}"/>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F3CE38DB-DA89-4531-8B4A-699958CF1E2B}"/>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F056790B-1E88-4771-825C-AFB0FF4579B1}"/>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7DCA4795-58C0-473D-B81C-0E6C59291180}"/>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40B40C1B-35AA-4555-A89F-3305352E9EA3}"/>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70363258-5BBC-4FE2-B802-9B019DB20F56}"/>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7B7557A3-3661-4E9C-B39D-B03D062E8A8B}"/>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1EF6EE7F-D70D-4736-BFA3-199FCDE19DDA}"/>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E6B602B8-A178-473D-9F5A-9BB397626ED8}"/>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6AA2A7CD-5FB1-4292-9095-694F1352559F}"/>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B331F04C-AABC-46B3-9D30-EDF68C64F8C0}"/>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57235F60-C42B-4C0A-9707-6FAF81FCFFCC}"/>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131FE774-C36F-42A3-9EBC-D78F2B8E66E9}"/>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76E5FE6F-1815-42A7-92B3-2214557950EF}"/>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063DB948-4DDD-40EA-9BEC-159B7B2B96F2}"/>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9D889E67-9BDF-4941-9166-1DEB1341ADB3}"/>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F83D47A6-5339-44D9-85F0-E489305859C1}"/>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94D5390E-FE16-41A4-AE2A-BDC6F254E607}"/>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81772A60-B0C3-4E82-89A7-7096F64D356B}"/>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F2FA24F3-62B4-45E3-9852-D08BB6C61255}"/>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825EB378-46F3-4C03-9FFB-70A6592F630D}"/>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C5C21F35-CEFA-4E95-8703-7E445539EF1A}"/>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A6123DE7-894E-44BC-A019-4A0E48BA1A98}"/>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AAC02D98-A389-41B3-94A9-9A1EA77A1A00}"/>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27CDA0F-709A-492B-BBCB-FBFACCF3F549}"/>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F3627F75-98E4-465F-A96E-B2FB320B52A8}"/>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8C005081-D1EC-4280-AFE2-3B673E4245B1}"/>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36804D91-5A0B-4CB7-9792-1B892F9B65E6}"/>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4D873E1D-C603-4CC0-A1C2-243299E92E7A}"/>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F6447D3D-5002-461D-8A84-96A8899CCDE8}"/>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602EC40E-F8ED-4C3C-9234-BA5A2989617A}"/>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07DCA0C-E754-4444-9CC7-952E80F01784}"/>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FDFB5BA-246B-4861-8FD6-F790247D9CB5}"/>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D567EAA1-16A6-446E-9EF3-E1270C2E53D7}"/>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0B2374CA-A86D-4043-9B23-8455AF8FD116}"/>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BBF6987C-EFB0-4EEF-BF5C-0B1A2F4A8FD3}"/>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A76F792A-A0BC-4D31-8420-C7F90375C47E}"/>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45C72C2F-982B-4F14-88AB-4DEE7B514624}"/>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23AB0B20-B639-45F2-AD68-B4462E2825C0}"/>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77A11A1E-8668-4F38-B7F3-1D2A7EB22124}"/>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5EFE919F-ECB2-4DF2-B268-42A81035A446}"/>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1C552B6-20FB-4164-B02F-9F7296634698}"/>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BFDFA48E-28A3-47EE-88D3-A1B3A0350F99}"/>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05C80387-3C62-4353-922D-D20F3B695D51}"/>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E312E3F1-EB06-4A69-82B4-4FF9E3EECBD4}"/>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E84F926E-1985-4734-88C3-3B51A1D2977B}"/>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7074AE5E-2655-4AD5-B49B-3CBF0460C7AD}"/>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C42794B9-B7BF-4A9C-A4EF-876E14808839}"/>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ECA5C001-B79E-4A68-B6F4-91C0CD156BF0}"/>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617F78D5-68DE-4EF3-9B18-BF7FC6130097}"/>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163E4C1-E447-4A7D-A6E3-7B369DE270B7}"/>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F344D6E2-1683-4BCB-AFB5-02420C030787}"/>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700609A4-DCEF-48E7-88F0-DC5E92F8471B}"/>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A842D0B0-40C1-4CD2-BDF8-00EF192D3251}"/>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A4E4E510-8FCC-4B94-B207-6D3192A74736}"/>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7F2F02FC-DB61-49B5-BA26-4ECA647BA5A6}"/>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8CA6A97-8110-46C6-9413-6571D0C83ABB}"/>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403247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 Placeholder 1">
            <a:extLst>
              <a:ext uri="{FF2B5EF4-FFF2-40B4-BE49-F238E27FC236}">
                <a16:creationId xmlns:a16="http://schemas.microsoft.com/office/drawing/2014/main" id="{FD174FDB-F393-4BCD-A710-BBBA1A261B9E}"/>
              </a:ext>
            </a:extLst>
          </p:cNvPr>
          <p:cNvSpPr txBox="1">
            <a:spLocks/>
          </p:cNvSpPr>
          <p:nvPr/>
        </p:nvSpPr>
        <p:spPr>
          <a:xfrm>
            <a:off x="4261899" y="2963644"/>
            <a:ext cx="3668202" cy="930711"/>
          </a:xfrm>
          <a:prstGeom prst="rect">
            <a:avLst/>
          </a:prstGeom>
        </p:spPr>
        <p:txBody>
          <a:bodyPr/>
          <a:lst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400" dirty="0">
                <a:solidFill>
                  <a:schemeClr val="tx2">
                    <a:lumMod val="75000"/>
                  </a:schemeClr>
                </a:solidFill>
                <a:latin typeface="Roboto Black" panose="02000000000000000000" pitchFamily="2" charset="0"/>
                <a:ea typeface="Roboto Black" panose="02000000000000000000" pitchFamily="2" charset="0"/>
              </a:rPr>
              <a:t>Thank You</a:t>
            </a:r>
          </a:p>
        </p:txBody>
      </p:sp>
    </p:spTree>
    <p:extLst>
      <p:ext uri="{BB962C8B-B14F-4D97-AF65-F5344CB8AC3E}">
        <p14:creationId xmlns:p14="http://schemas.microsoft.com/office/powerpoint/2010/main" val="486176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3A50F18-ABCC-42D0-9FBB-7F34584EC3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91550" y="6086475"/>
            <a:ext cx="3600450" cy="771525"/>
          </a:xfrm>
          <a:prstGeom prst="rect">
            <a:avLst/>
          </a:prstGeom>
        </p:spPr>
      </p:pic>
      <p:grpSp>
        <p:nvGrpSpPr>
          <p:cNvPr id="25" name="Graphic 234">
            <a:extLst>
              <a:ext uri="{FF2B5EF4-FFF2-40B4-BE49-F238E27FC236}">
                <a16:creationId xmlns:a16="http://schemas.microsoft.com/office/drawing/2014/main" id="{58EFEB7A-7B03-4D7B-991E-F9E275E5A055}"/>
              </a:ext>
            </a:extLst>
          </p:cNvPr>
          <p:cNvGrpSpPr/>
          <p:nvPr/>
        </p:nvGrpSpPr>
        <p:grpSpPr>
          <a:xfrm>
            <a:off x="92415" y="85252"/>
            <a:ext cx="3495664" cy="1188682"/>
            <a:chOff x="7540326" y="1358451"/>
            <a:chExt cx="4257675" cy="1447800"/>
          </a:xfrm>
          <a:solidFill>
            <a:schemeClr val="tx2">
              <a:lumMod val="75000"/>
            </a:schemeClr>
          </a:solidFill>
        </p:grpSpPr>
        <p:sp>
          <p:nvSpPr>
            <p:cNvPr id="26" name="Freeform: Shape 25">
              <a:extLst>
                <a:ext uri="{FF2B5EF4-FFF2-40B4-BE49-F238E27FC236}">
                  <a16:creationId xmlns:a16="http://schemas.microsoft.com/office/drawing/2014/main" id="{96165F29-AAAC-4209-84CA-FE5C5CB1F2D5}"/>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BFA9E08C-3505-41C8-99C9-6E86859DFB60}"/>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AF4F18E0-4261-4FDA-99AF-506E568A9267}"/>
                </a:ext>
              </a:extLst>
            </p:cNvPr>
            <p:cNvSpPr/>
            <p:nvPr/>
          </p:nvSpPr>
          <p:spPr>
            <a:xfrm>
              <a:off x="7533182" y="1351307"/>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B5B8071-1FA4-4EAC-8F27-50035D226D8F}"/>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DA1CE2-C157-417E-BFFD-223657803325}"/>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C236C13A-0E1B-44DB-85B2-6355D7E506E6}"/>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a:p>
          </p:txBody>
        </p:sp>
      </p:grpSp>
      <p:sp>
        <p:nvSpPr>
          <p:cNvPr id="32" name="TextBox 31">
            <a:extLst>
              <a:ext uri="{FF2B5EF4-FFF2-40B4-BE49-F238E27FC236}">
                <a16:creationId xmlns:a16="http://schemas.microsoft.com/office/drawing/2014/main" id="{123FCEF0-D15A-418C-B767-78704853EBD7}"/>
              </a:ext>
            </a:extLst>
          </p:cNvPr>
          <p:cNvSpPr txBox="1"/>
          <p:nvPr/>
        </p:nvSpPr>
        <p:spPr>
          <a:xfrm>
            <a:off x="1545031" y="1268069"/>
            <a:ext cx="9011482" cy="830997"/>
          </a:xfrm>
          <a:prstGeom prst="rect">
            <a:avLst/>
          </a:prstGeom>
          <a:noFill/>
        </p:spPr>
        <p:txBody>
          <a:bodyPr wrap="square" rtlCol="0" anchor="ctr">
            <a:spAutoFit/>
          </a:bodyPr>
          <a:lstStyle/>
          <a:p>
            <a:r>
              <a:rPr lang="en-GB" altLang="ko-KR" sz="2400" dirty="0">
                <a:solidFill>
                  <a:schemeClr val="tx2">
                    <a:lumMod val="75000"/>
                  </a:schemeClr>
                </a:solidFill>
                <a:latin typeface="Roboto Black" panose="02000000000000000000" pitchFamily="2" charset="0"/>
                <a:ea typeface="Roboto Black" panose="02000000000000000000" pitchFamily="2" charset="0"/>
                <a:cs typeface="Arial" pitchFamily="34" charset="0"/>
              </a:rPr>
              <a:t>An enhanced technique of skin cancer classification using deep convolutional neural network with transfer learning models</a:t>
            </a:r>
            <a:endParaRPr lang="ko-KR" altLang="en-US" sz="2400" dirty="0">
              <a:solidFill>
                <a:schemeClr val="tx2">
                  <a:lumMod val="75000"/>
                </a:schemeClr>
              </a:solidFill>
              <a:latin typeface="Roboto Black" panose="02000000000000000000" pitchFamily="2" charset="0"/>
              <a:cs typeface="Arial" pitchFamily="34" charset="0"/>
            </a:endParaRPr>
          </a:p>
        </p:txBody>
      </p:sp>
      <p:sp>
        <p:nvSpPr>
          <p:cNvPr id="33" name="TextBox 32">
            <a:extLst>
              <a:ext uri="{FF2B5EF4-FFF2-40B4-BE49-F238E27FC236}">
                <a16:creationId xmlns:a16="http://schemas.microsoft.com/office/drawing/2014/main" id="{07D8B1DA-2106-4257-832E-4CB91AFFE1F2}"/>
              </a:ext>
            </a:extLst>
          </p:cNvPr>
          <p:cNvSpPr txBox="1"/>
          <p:nvPr/>
        </p:nvSpPr>
        <p:spPr>
          <a:xfrm>
            <a:off x="617547" y="3747494"/>
            <a:ext cx="3598137" cy="1077218"/>
          </a:xfrm>
          <a:prstGeom prst="rect">
            <a:avLst/>
          </a:prstGeom>
          <a:noFill/>
        </p:spPr>
        <p:txBody>
          <a:bodyPr wrap="square" rtlCol="0" anchor="ctr">
            <a:spAutoFit/>
          </a:bodyPr>
          <a:lstStyle/>
          <a:p>
            <a:r>
              <a:rPr lang="en-US" altLang="ko-KR" sz="1600" dirty="0">
                <a:solidFill>
                  <a:schemeClr val="tx2">
                    <a:lumMod val="75000"/>
                  </a:schemeClr>
                </a:solidFill>
                <a:latin typeface="Roboto Black" panose="02000000000000000000" pitchFamily="2" charset="0"/>
                <a:cs typeface="Arial" pitchFamily="34" charset="0"/>
              </a:rPr>
              <a:t>Group: 09</a:t>
            </a:r>
          </a:p>
          <a:p>
            <a:r>
              <a:rPr lang="en-US" altLang="ko-KR" sz="1600" dirty="0">
                <a:solidFill>
                  <a:schemeClr val="tx2">
                    <a:lumMod val="75000"/>
                  </a:schemeClr>
                </a:solidFill>
                <a:latin typeface="Roboto Black" panose="02000000000000000000" pitchFamily="2" charset="0"/>
                <a:cs typeface="Arial" pitchFamily="34" charset="0"/>
              </a:rPr>
              <a:t>Abu Sayem [20-43080-1]</a:t>
            </a:r>
          </a:p>
          <a:p>
            <a:r>
              <a:rPr lang="en-GB" altLang="ko-KR" sz="1600" dirty="0">
                <a:solidFill>
                  <a:schemeClr val="tx2">
                    <a:lumMod val="75000"/>
                  </a:schemeClr>
                </a:solidFill>
                <a:latin typeface="Roboto Black" panose="02000000000000000000" pitchFamily="2" charset="0"/>
                <a:cs typeface="Arial" pitchFamily="34" charset="0"/>
              </a:rPr>
              <a:t>Rahat Hasan Akanda [20-43133-1]</a:t>
            </a:r>
          </a:p>
          <a:p>
            <a:r>
              <a:rPr lang="en-GB" altLang="ko-KR" sz="1600" dirty="0">
                <a:solidFill>
                  <a:schemeClr val="tx2">
                    <a:lumMod val="75000"/>
                  </a:schemeClr>
                </a:solidFill>
                <a:latin typeface="Roboto Black" panose="02000000000000000000" pitchFamily="2" charset="0"/>
                <a:cs typeface="Arial" pitchFamily="34" charset="0"/>
              </a:rPr>
              <a:t>MST Farzana Rahman [20-43123-1]</a:t>
            </a:r>
            <a:endParaRPr lang="ko-KR" altLang="en-US" sz="1600" dirty="0">
              <a:solidFill>
                <a:schemeClr val="tx2">
                  <a:lumMod val="75000"/>
                </a:schemeClr>
              </a:solidFill>
              <a:latin typeface="Roboto Black" panose="02000000000000000000" pitchFamily="2" charset="0"/>
              <a:cs typeface="Arial" pitchFamily="34" charset="0"/>
            </a:endParaRPr>
          </a:p>
        </p:txBody>
      </p:sp>
      <p:sp>
        <p:nvSpPr>
          <p:cNvPr id="35" name="TextBox 34">
            <a:extLst>
              <a:ext uri="{FF2B5EF4-FFF2-40B4-BE49-F238E27FC236}">
                <a16:creationId xmlns:a16="http://schemas.microsoft.com/office/drawing/2014/main" id="{8A803772-EE80-4749-866E-A3B900634574}"/>
              </a:ext>
            </a:extLst>
          </p:cNvPr>
          <p:cNvSpPr txBox="1"/>
          <p:nvPr/>
        </p:nvSpPr>
        <p:spPr>
          <a:xfrm>
            <a:off x="6917635" y="3747494"/>
            <a:ext cx="4656818" cy="1077218"/>
          </a:xfrm>
          <a:prstGeom prst="rect">
            <a:avLst/>
          </a:prstGeom>
          <a:noFill/>
        </p:spPr>
        <p:txBody>
          <a:bodyPr wrap="square" rtlCol="0" anchor="ctr">
            <a:spAutoFit/>
          </a:bodyPr>
          <a:lstStyle/>
          <a:p>
            <a:r>
              <a:rPr lang="en-US" altLang="ko-KR" sz="1600" dirty="0">
                <a:solidFill>
                  <a:schemeClr val="tx2">
                    <a:lumMod val="75000"/>
                  </a:schemeClr>
                </a:solidFill>
                <a:latin typeface="Roboto Black" panose="02000000000000000000" pitchFamily="2" charset="0"/>
                <a:cs typeface="Arial" pitchFamily="34" charset="0"/>
              </a:rPr>
              <a:t>Presented To:</a:t>
            </a:r>
          </a:p>
          <a:p>
            <a:r>
              <a:rPr lang="en-US" altLang="ko-KR" sz="1600" dirty="0">
                <a:solidFill>
                  <a:schemeClr val="tx2">
                    <a:lumMod val="75000"/>
                  </a:schemeClr>
                </a:solidFill>
                <a:latin typeface="Roboto Black" panose="02000000000000000000" pitchFamily="2" charset="0"/>
                <a:cs typeface="Arial" pitchFamily="34" charset="0"/>
              </a:rPr>
              <a:t>DR. DEBAJYOTI KARMAKER</a:t>
            </a:r>
          </a:p>
          <a:p>
            <a:r>
              <a:rPr lang="en-GB" altLang="ko-KR" sz="1600" dirty="0">
                <a:solidFill>
                  <a:schemeClr val="tx2">
                    <a:lumMod val="75000"/>
                  </a:schemeClr>
                </a:solidFill>
                <a:latin typeface="Roboto Black" panose="02000000000000000000" pitchFamily="2" charset="0"/>
                <a:cs typeface="Arial" pitchFamily="34" charset="0"/>
              </a:rPr>
              <a:t>Associate Professor , Computer Science</a:t>
            </a:r>
          </a:p>
          <a:p>
            <a:r>
              <a:rPr lang="en-GB" altLang="ko-KR" sz="1600" dirty="0">
                <a:solidFill>
                  <a:schemeClr val="tx2">
                    <a:lumMod val="75000"/>
                  </a:schemeClr>
                </a:solidFill>
                <a:latin typeface="Roboto Black" panose="02000000000000000000" pitchFamily="2" charset="0"/>
                <a:cs typeface="Arial" pitchFamily="34" charset="0"/>
              </a:rPr>
              <a:t>American International University - Bangladesh</a:t>
            </a:r>
            <a:endParaRPr lang="ko-KR" altLang="en-US" sz="1600" dirty="0">
              <a:solidFill>
                <a:schemeClr val="tx2">
                  <a:lumMod val="75000"/>
                </a:schemeClr>
              </a:solidFill>
              <a:latin typeface="Roboto Black" panose="02000000000000000000" pitchFamily="2" charset="0"/>
              <a:cs typeface="Arial" pitchFamily="34" charset="0"/>
            </a:endParaRPr>
          </a:p>
        </p:txBody>
      </p:sp>
    </p:spTree>
    <p:extLst>
      <p:ext uri="{BB962C8B-B14F-4D97-AF65-F5344CB8AC3E}">
        <p14:creationId xmlns:p14="http://schemas.microsoft.com/office/powerpoint/2010/main" val="3168496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4D4C23-81FB-460B-A16B-715818231E42}"/>
              </a:ext>
            </a:extLst>
          </p:cNvPr>
          <p:cNvSpPr>
            <a:spLocks noGrp="1"/>
          </p:cNvSpPr>
          <p:nvPr>
            <p:ph type="body" sz="quarter" idx="10"/>
          </p:nvPr>
        </p:nvSpPr>
        <p:spPr/>
        <p:txBody>
          <a:bodyPr/>
          <a:lstStyle/>
          <a:p>
            <a:r>
              <a:rPr lang="en-US" dirty="0">
                <a:latin typeface="Roboto Black" panose="02000000000000000000" pitchFamily="2" charset="0"/>
                <a:ea typeface="Roboto Black" panose="02000000000000000000" pitchFamily="2" charset="0"/>
              </a:rPr>
              <a:t>Contents</a:t>
            </a:r>
          </a:p>
        </p:txBody>
      </p:sp>
      <p:grpSp>
        <p:nvGrpSpPr>
          <p:cNvPr id="63" name="그룹 2">
            <a:extLst>
              <a:ext uri="{FF2B5EF4-FFF2-40B4-BE49-F238E27FC236}">
                <a16:creationId xmlns:a16="http://schemas.microsoft.com/office/drawing/2014/main" id="{E0F511DD-509E-4981-AE49-52C68B68922E}"/>
              </a:ext>
            </a:extLst>
          </p:cNvPr>
          <p:cNvGrpSpPr/>
          <p:nvPr/>
        </p:nvGrpSpPr>
        <p:grpSpPr>
          <a:xfrm>
            <a:off x="891038" y="3288463"/>
            <a:ext cx="10384574" cy="936104"/>
            <a:chOff x="891037" y="3385183"/>
            <a:chExt cx="10384574" cy="936104"/>
          </a:xfrm>
          <a:solidFill>
            <a:schemeClr val="accent1"/>
          </a:solidFill>
        </p:grpSpPr>
        <p:sp>
          <p:nvSpPr>
            <p:cNvPr id="64" name="Oval 11">
              <a:extLst>
                <a:ext uri="{FF2B5EF4-FFF2-40B4-BE49-F238E27FC236}">
                  <a16:creationId xmlns:a16="http://schemas.microsoft.com/office/drawing/2014/main" id="{6A01469E-6546-492E-8F6F-40BFF95DFC74}"/>
                </a:ext>
              </a:extLst>
            </p:cNvPr>
            <p:cNvSpPr/>
            <p:nvPr/>
          </p:nvSpPr>
          <p:spPr>
            <a:xfrm>
              <a:off x="891037" y="3474607"/>
              <a:ext cx="2484289" cy="736452"/>
            </a:xfrm>
            <a:custGeom>
              <a:avLst/>
              <a:gdLst/>
              <a:ahLst/>
              <a:cxnLst/>
              <a:rect l="l" t="t" r="r" b="b"/>
              <a:pathLst>
                <a:path w="2484289" h="736452">
                  <a:moveTo>
                    <a:pt x="2116063" y="0"/>
                  </a:moveTo>
                  <a:cubicBezTo>
                    <a:pt x="2319429" y="0"/>
                    <a:pt x="2484289" y="164860"/>
                    <a:pt x="2484289" y="368226"/>
                  </a:cubicBezTo>
                  <a:cubicBezTo>
                    <a:pt x="2484289" y="571592"/>
                    <a:pt x="2319429" y="736452"/>
                    <a:pt x="2116063" y="736452"/>
                  </a:cubicBezTo>
                  <a:cubicBezTo>
                    <a:pt x="1936555" y="736452"/>
                    <a:pt x="1787048" y="608005"/>
                    <a:pt x="1754863" y="437925"/>
                  </a:cubicBezTo>
                  <a:lnTo>
                    <a:pt x="346009" y="437925"/>
                  </a:lnTo>
                  <a:cubicBezTo>
                    <a:pt x="318800" y="502742"/>
                    <a:pt x="254724" y="548245"/>
                    <a:pt x="180020" y="548245"/>
                  </a:cubicBezTo>
                  <a:cubicBezTo>
                    <a:pt x="80598" y="548245"/>
                    <a:pt x="0" y="467647"/>
                    <a:pt x="0" y="368225"/>
                  </a:cubicBezTo>
                  <a:cubicBezTo>
                    <a:pt x="0" y="268803"/>
                    <a:pt x="80598" y="188205"/>
                    <a:pt x="180020" y="188205"/>
                  </a:cubicBezTo>
                  <a:cubicBezTo>
                    <a:pt x="254724" y="188205"/>
                    <a:pt x="318801" y="233709"/>
                    <a:pt x="346009" y="298526"/>
                  </a:cubicBezTo>
                  <a:lnTo>
                    <a:pt x="1754863" y="298526"/>
                  </a:lnTo>
                  <a:cubicBezTo>
                    <a:pt x="1787049" y="128447"/>
                    <a:pt x="1936556" y="0"/>
                    <a:pt x="2116063" y="0"/>
                  </a:cubicBezTo>
                  <a:close/>
                </a:path>
              </a:pathLst>
            </a:custGeom>
            <a:grp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65" name="Oval 11">
              <a:extLst>
                <a:ext uri="{FF2B5EF4-FFF2-40B4-BE49-F238E27FC236}">
                  <a16:creationId xmlns:a16="http://schemas.microsoft.com/office/drawing/2014/main" id="{72F58C56-3513-45CA-BD12-A42BA474ABEB}"/>
                </a:ext>
              </a:extLst>
            </p:cNvPr>
            <p:cNvSpPr/>
            <p:nvPr/>
          </p:nvSpPr>
          <p:spPr>
            <a:xfrm>
              <a:off x="2839789" y="3485009"/>
              <a:ext cx="2484289" cy="736452"/>
            </a:xfrm>
            <a:custGeom>
              <a:avLst/>
              <a:gdLst/>
              <a:ahLst/>
              <a:cxnLst/>
              <a:rect l="l" t="t" r="r" b="b"/>
              <a:pathLst>
                <a:path w="2484289" h="736452">
                  <a:moveTo>
                    <a:pt x="2116063" y="0"/>
                  </a:moveTo>
                  <a:cubicBezTo>
                    <a:pt x="2319429" y="0"/>
                    <a:pt x="2484289" y="164860"/>
                    <a:pt x="2484289" y="368226"/>
                  </a:cubicBezTo>
                  <a:cubicBezTo>
                    <a:pt x="2484289" y="571592"/>
                    <a:pt x="2319429" y="736452"/>
                    <a:pt x="2116063" y="736452"/>
                  </a:cubicBezTo>
                  <a:cubicBezTo>
                    <a:pt x="1936555" y="736452"/>
                    <a:pt x="1787048" y="608005"/>
                    <a:pt x="1754863" y="437925"/>
                  </a:cubicBezTo>
                  <a:lnTo>
                    <a:pt x="346009" y="437925"/>
                  </a:lnTo>
                  <a:cubicBezTo>
                    <a:pt x="318800" y="502742"/>
                    <a:pt x="254724" y="548245"/>
                    <a:pt x="180020" y="548245"/>
                  </a:cubicBezTo>
                  <a:cubicBezTo>
                    <a:pt x="80598" y="548245"/>
                    <a:pt x="0" y="467647"/>
                    <a:pt x="0" y="368225"/>
                  </a:cubicBezTo>
                  <a:cubicBezTo>
                    <a:pt x="0" y="268803"/>
                    <a:pt x="80598" y="188205"/>
                    <a:pt x="180020" y="188205"/>
                  </a:cubicBezTo>
                  <a:cubicBezTo>
                    <a:pt x="254724" y="188205"/>
                    <a:pt x="318801" y="233709"/>
                    <a:pt x="346009" y="298526"/>
                  </a:cubicBezTo>
                  <a:lnTo>
                    <a:pt x="1754863" y="298526"/>
                  </a:lnTo>
                  <a:cubicBezTo>
                    <a:pt x="1787049" y="128447"/>
                    <a:pt x="1936556" y="0"/>
                    <a:pt x="2116063" y="0"/>
                  </a:cubicBezTo>
                  <a:close/>
                </a:path>
              </a:pathLst>
            </a:custGeom>
            <a:grp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66" name="Oval 11">
              <a:extLst>
                <a:ext uri="{FF2B5EF4-FFF2-40B4-BE49-F238E27FC236}">
                  <a16:creationId xmlns:a16="http://schemas.microsoft.com/office/drawing/2014/main" id="{881209D7-319D-42BD-BDA7-A0D1F0C0EAEE}"/>
                </a:ext>
              </a:extLst>
            </p:cNvPr>
            <p:cNvSpPr/>
            <p:nvPr/>
          </p:nvSpPr>
          <p:spPr>
            <a:xfrm>
              <a:off x="4788541" y="3485009"/>
              <a:ext cx="2484289" cy="736452"/>
            </a:xfrm>
            <a:custGeom>
              <a:avLst/>
              <a:gdLst/>
              <a:ahLst/>
              <a:cxnLst/>
              <a:rect l="l" t="t" r="r" b="b"/>
              <a:pathLst>
                <a:path w="2484289" h="736452">
                  <a:moveTo>
                    <a:pt x="2116063" y="0"/>
                  </a:moveTo>
                  <a:cubicBezTo>
                    <a:pt x="2319429" y="0"/>
                    <a:pt x="2484289" y="164860"/>
                    <a:pt x="2484289" y="368226"/>
                  </a:cubicBezTo>
                  <a:cubicBezTo>
                    <a:pt x="2484289" y="571592"/>
                    <a:pt x="2319429" y="736452"/>
                    <a:pt x="2116063" y="736452"/>
                  </a:cubicBezTo>
                  <a:cubicBezTo>
                    <a:pt x="1936555" y="736452"/>
                    <a:pt x="1787048" y="608005"/>
                    <a:pt x="1754863" y="437925"/>
                  </a:cubicBezTo>
                  <a:lnTo>
                    <a:pt x="346009" y="437925"/>
                  </a:lnTo>
                  <a:cubicBezTo>
                    <a:pt x="318800" y="502742"/>
                    <a:pt x="254724" y="548245"/>
                    <a:pt x="180020" y="548245"/>
                  </a:cubicBezTo>
                  <a:cubicBezTo>
                    <a:pt x="80598" y="548245"/>
                    <a:pt x="0" y="467647"/>
                    <a:pt x="0" y="368225"/>
                  </a:cubicBezTo>
                  <a:cubicBezTo>
                    <a:pt x="0" y="268803"/>
                    <a:pt x="80598" y="188205"/>
                    <a:pt x="180020" y="188205"/>
                  </a:cubicBezTo>
                  <a:cubicBezTo>
                    <a:pt x="254724" y="188205"/>
                    <a:pt x="318801" y="233709"/>
                    <a:pt x="346009" y="298526"/>
                  </a:cubicBezTo>
                  <a:lnTo>
                    <a:pt x="1754863" y="298526"/>
                  </a:lnTo>
                  <a:cubicBezTo>
                    <a:pt x="1787049" y="128447"/>
                    <a:pt x="1936556" y="0"/>
                    <a:pt x="2116063" y="0"/>
                  </a:cubicBezTo>
                  <a:close/>
                </a:path>
              </a:pathLst>
            </a:custGeom>
            <a:grp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67" name="Oval 11">
              <a:extLst>
                <a:ext uri="{FF2B5EF4-FFF2-40B4-BE49-F238E27FC236}">
                  <a16:creationId xmlns:a16="http://schemas.microsoft.com/office/drawing/2014/main" id="{A9F56E4E-3EF0-49A1-9ED9-F0A8B693C485}"/>
                </a:ext>
              </a:extLst>
            </p:cNvPr>
            <p:cNvSpPr/>
            <p:nvPr/>
          </p:nvSpPr>
          <p:spPr>
            <a:xfrm>
              <a:off x="6737293" y="3485009"/>
              <a:ext cx="2484289" cy="736452"/>
            </a:xfrm>
            <a:custGeom>
              <a:avLst/>
              <a:gdLst/>
              <a:ahLst/>
              <a:cxnLst/>
              <a:rect l="l" t="t" r="r" b="b"/>
              <a:pathLst>
                <a:path w="2484289" h="736452">
                  <a:moveTo>
                    <a:pt x="2116063" y="0"/>
                  </a:moveTo>
                  <a:cubicBezTo>
                    <a:pt x="2319429" y="0"/>
                    <a:pt x="2484289" y="164860"/>
                    <a:pt x="2484289" y="368226"/>
                  </a:cubicBezTo>
                  <a:cubicBezTo>
                    <a:pt x="2484289" y="571592"/>
                    <a:pt x="2319429" y="736452"/>
                    <a:pt x="2116063" y="736452"/>
                  </a:cubicBezTo>
                  <a:cubicBezTo>
                    <a:pt x="1936555" y="736452"/>
                    <a:pt x="1787048" y="608005"/>
                    <a:pt x="1754863" y="437925"/>
                  </a:cubicBezTo>
                  <a:lnTo>
                    <a:pt x="346009" y="437925"/>
                  </a:lnTo>
                  <a:cubicBezTo>
                    <a:pt x="318800" y="502742"/>
                    <a:pt x="254724" y="548245"/>
                    <a:pt x="180020" y="548245"/>
                  </a:cubicBezTo>
                  <a:cubicBezTo>
                    <a:pt x="80598" y="548245"/>
                    <a:pt x="0" y="467647"/>
                    <a:pt x="0" y="368225"/>
                  </a:cubicBezTo>
                  <a:cubicBezTo>
                    <a:pt x="0" y="268803"/>
                    <a:pt x="80598" y="188205"/>
                    <a:pt x="180020" y="188205"/>
                  </a:cubicBezTo>
                  <a:cubicBezTo>
                    <a:pt x="254724" y="188205"/>
                    <a:pt x="318801" y="233709"/>
                    <a:pt x="346009" y="298526"/>
                  </a:cubicBezTo>
                  <a:lnTo>
                    <a:pt x="1754863" y="298526"/>
                  </a:lnTo>
                  <a:cubicBezTo>
                    <a:pt x="1787049" y="128447"/>
                    <a:pt x="1936556" y="0"/>
                    <a:pt x="2116063" y="0"/>
                  </a:cubicBezTo>
                  <a:close/>
                </a:path>
              </a:pathLst>
            </a:custGeom>
            <a:grp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68" name="Oval 11">
              <a:extLst>
                <a:ext uri="{FF2B5EF4-FFF2-40B4-BE49-F238E27FC236}">
                  <a16:creationId xmlns:a16="http://schemas.microsoft.com/office/drawing/2014/main" id="{76082D78-BE29-479E-B0F2-F91FC8DAC27A}"/>
                </a:ext>
              </a:extLst>
            </p:cNvPr>
            <p:cNvSpPr/>
            <p:nvPr/>
          </p:nvSpPr>
          <p:spPr>
            <a:xfrm>
              <a:off x="8686045" y="3485009"/>
              <a:ext cx="2484289" cy="736452"/>
            </a:xfrm>
            <a:custGeom>
              <a:avLst/>
              <a:gdLst/>
              <a:ahLst/>
              <a:cxnLst/>
              <a:rect l="l" t="t" r="r" b="b"/>
              <a:pathLst>
                <a:path w="2484289" h="736452">
                  <a:moveTo>
                    <a:pt x="2116063" y="0"/>
                  </a:moveTo>
                  <a:cubicBezTo>
                    <a:pt x="2319429" y="0"/>
                    <a:pt x="2484289" y="164860"/>
                    <a:pt x="2484289" y="368226"/>
                  </a:cubicBezTo>
                  <a:cubicBezTo>
                    <a:pt x="2484289" y="571592"/>
                    <a:pt x="2319429" y="736452"/>
                    <a:pt x="2116063" y="736452"/>
                  </a:cubicBezTo>
                  <a:cubicBezTo>
                    <a:pt x="1936555" y="736452"/>
                    <a:pt x="1787048" y="608005"/>
                    <a:pt x="1754863" y="437925"/>
                  </a:cubicBezTo>
                  <a:lnTo>
                    <a:pt x="346009" y="437925"/>
                  </a:lnTo>
                  <a:cubicBezTo>
                    <a:pt x="318800" y="502742"/>
                    <a:pt x="254724" y="548245"/>
                    <a:pt x="180020" y="548245"/>
                  </a:cubicBezTo>
                  <a:cubicBezTo>
                    <a:pt x="80598" y="548245"/>
                    <a:pt x="0" y="467647"/>
                    <a:pt x="0" y="368225"/>
                  </a:cubicBezTo>
                  <a:cubicBezTo>
                    <a:pt x="0" y="268803"/>
                    <a:pt x="80598" y="188205"/>
                    <a:pt x="180020" y="188205"/>
                  </a:cubicBezTo>
                  <a:cubicBezTo>
                    <a:pt x="254724" y="188205"/>
                    <a:pt x="318801" y="233709"/>
                    <a:pt x="346009" y="298526"/>
                  </a:cubicBezTo>
                  <a:lnTo>
                    <a:pt x="1754863" y="298526"/>
                  </a:lnTo>
                  <a:cubicBezTo>
                    <a:pt x="1787049" y="128447"/>
                    <a:pt x="1936556" y="0"/>
                    <a:pt x="2116063" y="0"/>
                  </a:cubicBezTo>
                  <a:close/>
                </a:path>
              </a:pathLst>
            </a:custGeom>
            <a:solidFill>
              <a:schemeClr val="accent4"/>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69" name="Oval 68">
              <a:extLst>
                <a:ext uri="{FF2B5EF4-FFF2-40B4-BE49-F238E27FC236}">
                  <a16:creationId xmlns:a16="http://schemas.microsoft.com/office/drawing/2014/main" id="{6C0D5D5F-9935-42E5-B441-322D0E63B4C7}"/>
                </a:ext>
              </a:extLst>
            </p:cNvPr>
            <p:cNvSpPr/>
            <p:nvPr/>
          </p:nvSpPr>
          <p:spPr>
            <a:xfrm>
              <a:off x="10339507" y="3385183"/>
              <a:ext cx="936104" cy="936104"/>
            </a:xfrm>
            <a:prstGeom prst="ellipse">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70" name="Oval 69">
              <a:extLst>
                <a:ext uri="{FF2B5EF4-FFF2-40B4-BE49-F238E27FC236}">
                  <a16:creationId xmlns:a16="http://schemas.microsoft.com/office/drawing/2014/main" id="{273C8711-C0BC-4D75-9871-465704685B63}"/>
                </a:ext>
              </a:extLst>
            </p:cNvPr>
            <p:cNvSpPr/>
            <p:nvPr/>
          </p:nvSpPr>
          <p:spPr>
            <a:xfrm>
              <a:off x="10637064" y="3682740"/>
              <a:ext cx="340990" cy="34099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sp>
        <p:nvSpPr>
          <p:cNvPr id="74" name="TextBox 73">
            <a:extLst>
              <a:ext uri="{FF2B5EF4-FFF2-40B4-BE49-F238E27FC236}">
                <a16:creationId xmlns:a16="http://schemas.microsoft.com/office/drawing/2014/main" id="{6AD3EBB0-C8C4-4007-876A-1D2AAC9F879F}"/>
              </a:ext>
            </a:extLst>
          </p:cNvPr>
          <p:cNvSpPr txBox="1"/>
          <p:nvPr/>
        </p:nvSpPr>
        <p:spPr>
          <a:xfrm>
            <a:off x="71561" y="2919131"/>
            <a:ext cx="1910545" cy="369332"/>
          </a:xfrm>
          <a:prstGeom prst="rect">
            <a:avLst/>
          </a:prstGeom>
          <a:noFill/>
        </p:spPr>
        <p:txBody>
          <a:bodyPr wrap="square" lIns="108000" tIns="0" rIns="0" bIns="0" rtlCol="0">
            <a:spAutoFit/>
          </a:bodyPr>
          <a:lstStyle/>
          <a:p>
            <a:pPr algn="r"/>
            <a:r>
              <a:rPr lang="en-US" altLang="ko-KR" sz="2400" b="1" dirty="0">
                <a:solidFill>
                  <a:schemeClr val="tx2">
                    <a:lumMod val="75000"/>
                  </a:schemeClr>
                </a:solidFill>
                <a:latin typeface="Roboto Black" panose="02000000000000000000" pitchFamily="2" charset="0"/>
                <a:ea typeface="Roboto Black" panose="02000000000000000000" pitchFamily="2" charset="0"/>
                <a:cs typeface="Arial" pitchFamily="34" charset="0"/>
              </a:rPr>
              <a:t>Introduction</a:t>
            </a:r>
            <a:endParaRPr lang="ko-KR" altLang="en-US" sz="2400" b="1" dirty="0">
              <a:solidFill>
                <a:schemeClr val="tx2">
                  <a:lumMod val="75000"/>
                </a:schemeClr>
              </a:solidFill>
              <a:latin typeface="Roboto Black" panose="02000000000000000000" pitchFamily="2" charset="0"/>
              <a:cs typeface="Arial" pitchFamily="34" charset="0"/>
            </a:endParaRPr>
          </a:p>
        </p:txBody>
      </p:sp>
      <p:sp>
        <p:nvSpPr>
          <p:cNvPr id="31" name="TextBox 30">
            <a:extLst>
              <a:ext uri="{FF2B5EF4-FFF2-40B4-BE49-F238E27FC236}">
                <a16:creationId xmlns:a16="http://schemas.microsoft.com/office/drawing/2014/main" id="{22D88352-05E3-4FD5-89DF-B0E83A82BCB0}"/>
              </a:ext>
            </a:extLst>
          </p:cNvPr>
          <p:cNvSpPr txBox="1"/>
          <p:nvPr/>
        </p:nvSpPr>
        <p:spPr>
          <a:xfrm>
            <a:off x="2279015" y="4225673"/>
            <a:ext cx="1481952" cy="736452"/>
          </a:xfrm>
          <a:prstGeom prst="rect">
            <a:avLst/>
          </a:prstGeom>
          <a:noFill/>
        </p:spPr>
        <p:txBody>
          <a:bodyPr wrap="square" lIns="108000" tIns="0" rIns="0" bIns="0" rtlCol="0">
            <a:spAutoFit/>
          </a:bodyPr>
          <a:lstStyle/>
          <a:p>
            <a:pPr algn="ctr"/>
            <a:r>
              <a:rPr lang="en-US" altLang="ko-KR" sz="2400" b="1" dirty="0">
                <a:solidFill>
                  <a:schemeClr val="tx2">
                    <a:lumMod val="75000"/>
                  </a:schemeClr>
                </a:solidFill>
                <a:latin typeface="Roboto Black" panose="02000000000000000000" pitchFamily="2" charset="0"/>
                <a:ea typeface="Roboto Black" panose="02000000000000000000" pitchFamily="2" charset="0"/>
                <a:cs typeface="Arial" pitchFamily="34" charset="0"/>
              </a:rPr>
              <a:t>Literature Review</a:t>
            </a:r>
            <a:endParaRPr lang="ko-KR" altLang="en-US" sz="2400" b="1" dirty="0">
              <a:solidFill>
                <a:schemeClr val="tx2">
                  <a:lumMod val="75000"/>
                </a:schemeClr>
              </a:solidFill>
              <a:latin typeface="Roboto Black" panose="02000000000000000000" pitchFamily="2" charset="0"/>
              <a:cs typeface="Arial" pitchFamily="34" charset="0"/>
            </a:endParaRPr>
          </a:p>
        </p:txBody>
      </p:sp>
      <p:sp>
        <p:nvSpPr>
          <p:cNvPr id="32" name="TextBox 31">
            <a:extLst>
              <a:ext uri="{FF2B5EF4-FFF2-40B4-BE49-F238E27FC236}">
                <a16:creationId xmlns:a16="http://schemas.microsoft.com/office/drawing/2014/main" id="{A2726724-4885-44C3-AE51-9CBED54C4BE1}"/>
              </a:ext>
            </a:extLst>
          </p:cNvPr>
          <p:cNvSpPr txBox="1"/>
          <p:nvPr/>
        </p:nvSpPr>
        <p:spPr>
          <a:xfrm>
            <a:off x="3915621" y="2919131"/>
            <a:ext cx="2026842" cy="369332"/>
          </a:xfrm>
          <a:prstGeom prst="rect">
            <a:avLst/>
          </a:prstGeom>
          <a:noFill/>
        </p:spPr>
        <p:txBody>
          <a:bodyPr wrap="square" lIns="108000" tIns="0" rIns="0" bIns="0" rtlCol="0">
            <a:spAutoFit/>
          </a:bodyPr>
          <a:lstStyle/>
          <a:p>
            <a:pPr algn="r"/>
            <a:r>
              <a:rPr lang="en-US" altLang="ko-KR" sz="2400" b="1" dirty="0">
                <a:solidFill>
                  <a:schemeClr val="tx2">
                    <a:lumMod val="75000"/>
                  </a:schemeClr>
                </a:solidFill>
                <a:latin typeface="Roboto Black" panose="02000000000000000000" pitchFamily="2" charset="0"/>
                <a:ea typeface="Roboto Black" panose="02000000000000000000" pitchFamily="2" charset="0"/>
                <a:cs typeface="Arial" pitchFamily="34" charset="0"/>
              </a:rPr>
              <a:t>Methodology</a:t>
            </a:r>
            <a:endParaRPr lang="ko-KR" altLang="en-US" sz="2400" b="1" dirty="0">
              <a:solidFill>
                <a:schemeClr val="tx2">
                  <a:lumMod val="75000"/>
                </a:schemeClr>
              </a:solidFill>
              <a:latin typeface="Roboto Black" panose="02000000000000000000" pitchFamily="2" charset="0"/>
              <a:cs typeface="Arial" pitchFamily="34" charset="0"/>
            </a:endParaRPr>
          </a:p>
        </p:txBody>
      </p:sp>
      <p:sp>
        <p:nvSpPr>
          <p:cNvPr id="33" name="TextBox 32">
            <a:extLst>
              <a:ext uri="{FF2B5EF4-FFF2-40B4-BE49-F238E27FC236}">
                <a16:creationId xmlns:a16="http://schemas.microsoft.com/office/drawing/2014/main" id="{29B89017-1FDF-4C97-A3AC-17E9F958EE8C}"/>
              </a:ext>
            </a:extLst>
          </p:cNvPr>
          <p:cNvSpPr txBox="1"/>
          <p:nvPr/>
        </p:nvSpPr>
        <p:spPr>
          <a:xfrm>
            <a:off x="5942463" y="4224567"/>
            <a:ext cx="2026842" cy="738664"/>
          </a:xfrm>
          <a:prstGeom prst="rect">
            <a:avLst/>
          </a:prstGeom>
          <a:noFill/>
        </p:spPr>
        <p:txBody>
          <a:bodyPr wrap="square" lIns="108000" tIns="0" rIns="0" bIns="0" rtlCol="0">
            <a:spAutoFit/>
          </a:bodyPr>
          <a:lstStyle/>
          <a:p>
            <a:pPr algn="ctr"/>
            <a:r>
              <a:rPr lang="en-US" altLang="ko-KR" sz="2400" b="1" dirty="0">
                <a:solidFill>
                  <a:schemeClr val="tx2">
                    <a:lumMod val="75000"/>
                  </a:schemeClr>
                </a:solidFill>
                <a:latin typeface="Roboto Black" panose="02000000000000000000" pitchFamily="2" charset="0"/>
                <a:ea typeface="Roboto Black" panose="02000000000000000000" pitchFamily="2" charset="0"/>
                <a:cs typeface="Arial" pitchFamily="34" charset="0"/>
              </a:rPr>
              <a:t>Results and Discussion</a:t>
            </a:r>
            <a:endParaRPr lang="ko-KR" altLang="en-US" sz="2400" b="1" dirty="0">
              <a:solidFill>
                <a:schemeClr val="tx2">
                  <a:lumMod val="75000"/>
                </a:schemeClr>
              </a:solidFill>
              <a:latin typeface="Roboto Black" panose="02000000000000000000" pitchFamily="2" charset="0"/>
              <a:cs typeface="Arial" pitchFamily="34" charset="0"/>
            </a:endParaRPr>
          </a:p>
        </p:txBody>
      </p:sp>
      <p:sp>
        <p:nvSpPr>
          <p:cNvPr id="34" name="TextBox 33">
            <a:extLst>
              <a:ext uri="{FF2B5EF4-FFF2-40B4-BE49-F238E27FC236}">
                <a16:creationId xmlns:a16="http://schemas.microsoft.com/office/drawing/2014/main" id="{82C70063-1F33-48E9-AF7C-A29BD5C939B1}"/>
              </a:ext>
            </a:extLst>
          </p:cNvPr>
          <p:cNvSpPr txBox="1"/>
          <p:nvPr/>
        </p:nvSpPr>
        <p:spPr>
          <a:xfrm>
            <a:off x="7875978" y="2919131"/>
            <a:ext cx="1717865" cy="369332"/>
          </a:xfrm>
          <a:prstGeom prst="rect">
            <a:avLst/>
          </a:prstGeom>
          <a:noFill/>
        </p:spPr>
        <p:txBody>
          <a:bodyPr wrap="square" lIns="108000" tIns="0" rIns="0" bIns="0" rtlCol="0">
            <a:spAutoFit/>
          </a:bodyPr>
          <a:lstStyle/>
          <a:p>
            <a:pPr algn="ctr"/>
            <a:r>
              <a:rPr lang="en-US" altLang="ko-KR" sz="2400" b="1" dirty="0">
                <a:solidFill>
                  <a:schemeClr val="tx2">
                    <a:lumMod val="75000"/>
                  </a:schemeClr>
                </a:solidFill>
                <a:latin typeface="Roboto Black" panose="02000000000000000000" pitchFamily="2" charset="0"/>
                <a:ea typeface="Roboto Black" panose="02000000000000000000" pitchFamily="2" charset="0"/>
                <a:cs typeface="Arial" pitchFamily="34" charset="0"/>
              </a:rPr>
              <a:t>Challenges</a:t>
            </a:r>
            <a:endParaRPr lang="ko-KR" altLang="en-US" sz="2400" b="1" dirty="0">
              <a:solidFill>
                <a:schemeClr val="tx2">
                  <a:lumMod val="75000"/>
                </a:schemeClr>
              </a:solidFill>
              <a:latin typeface="Roboto Black" panose="02000000000000000000" pitchFamily="2" charset="0"/>
              <a:cs typeface="Arial" pitchFamily="34" charset="0"/>
            </a:endParaRPr>
          </a:p>
        </p:txBody>
      </p:sp>
      <p:sp>
        <p:nvSpPr>
          <p:cNvPr id="35" name="TextBox 34">
            <a:extLst>
              <a:ext uri="{FF2B5EF4-FFF2-40B4-BE49-F238E27FC236}">
                <a16:creationId xmlns:a16="http://schemas.microsoft.com/office/drawing/2014/main" id="{EFB65802-4AEF-4084-AEAF-15A94935A2F9}"/>
              </a:ext>
            </a:extLst>
          </p:cNvPr>
          <p:cNvSpPr txBox="1"/>
          <p:nvPr/>
        </p:nvSpPr>
        <p:spPr>
          <a:xfrm>
            <a:off x="9912985" y="4409233"/>
            <a:ext cx="1717865" cy="369332"/>
          </a:xfrm>
          <a:prstGeom prst="rect">
            <a:avLst/>
          </a:prstGeom>
          <a:noFill/>
        </p:spPr>
        <p:txBody>
          <a:bodyPr wrap="square" lIns="108000" tIns="0" rIns="0" bIns="0" rtlCol="0">
            <a:spAutoFit/>
          </a:bodyPr>
          <a:lstStyle/>
          <a:p>
            <a:pPr algn="ctr"/>
            <a:r>
              <a:rPr lang="en-US" altLang="ko-KR" sz="2400" b="1" dirty="0">
                <a:solidFill>
                  <a:schemeClr val="tx2">
                    <a:lumMod val="75000"/>
                  </a:schemeClr>
                </a:solidFill>
                <a:latin typeface="Roboto Black" panose="02000000000000000000" pitchFamily="2" charset="0"/>
                <a:cs typeface="Arial" pitchFamily="34" charset="0"/>
              </a:rPr>
              <a:t>Conclusion</a:t>
            </a:r>
            <a:endParaRPr lang="ko-KR" altLang="en-US" sz="2400" b="1" dirty="0">
              <a:solidFill>
                <a:schemeClr val="tx2">
                  <a:lumMod val="75000"/>
                </a:schemeClr>
              </a:solidFill>
              <a:latin typeface="Roboto Black" panose="02000000000000000000" pitchFamily="2" charset="0"/>
              <a:cs typeface="Arial" pitchFamily="34" charset="0"/>
            </a:endParaRPr>
          </a:p>
        </p:txBody>
      </p:sp>
    </p:spTree>
    <p:extLst>
      <p:ext uri="{BB962C8B-B14F-4D97-AF65-F5344CB8AC3E}">
        <p14:creationId xmlns:p14="http://schemas.microsoft.com/office/powerpoint/2010/main" val="3477210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8" name="Group 297">
            <a:extLst>
              <a:ext uri="{FF2B5EF4-FFF2-40B4-BE49-F238E27FC236}">
                <a16:creationId xmlns:a16="http://schemas.microsoft.com/office/drawing/2014/main" id="{3A387BFF-4DBC-46EE-B1D2-25506F702EB3}"/>
              </a:ext>
            </a:extLst>
          </p:cNvPr>
          <p:cNvGrpSpPr/>
          <p:nvPr/>
        </p:nvGrpSpPr>
        <p:grpSpPr>
          <a:xfrm>
            <a:off x="4602522" y="82232"/>
            <a:ext cx="7483064" cy="6700097"/>
            <a:chOff x="4594375" y="96827"/>
            <a:chExt cx="7483064" cy="6700097"/>
          </a:xfrm>
        </p:grpSpPr>
        <p:grpSp>
          <p:nvGrpSpPr>
            <p:cNvPr id="54" name="Graphic 166">
              <a:extLst>
                <a:ext uri="{FF2B5EF4-FFF2-40B4-BE49-F238E27FC236}">
                  <a16:creationId xmlns:a16="http://schemas.microsoft.com/office/drawing/2014/main" id="{DD24B049-2406-4190-AFD8-9AE5D6BE3EFA}"/>
                </a:ext>
              </a:extLst>
            </p:cNvPr>
            <p:cNvGrpSpPr/>
            <p:nvPr/>
          </p:nvGrpSpPr>
          <p:grpSpPr>
            <a:xfrm rot="10800000">
              <a:off x="5030867" y="1166911"/>
              <a:ext cx="5370598" cy="1148680"/>
              <a:chOff x="4298394" y="3045618"/>
              <a:chExt cx="3591640" cy="768191"/>
            </a:xfrm>
            <a:solidFill>
              <a:schemeClr val="bg1"/>
            </a:solidFill>
          </p:grpSpPr>
          <p:sp>
            <p:nvSpPr>
              <p:cNvPr id="256" name="Freeform: Shape 255">
                <a:extLst>
                  <a:ext uri="{FF2B5EF4-FFF2-40B4-BE49-F238E27FC236}">
                    <a16:creationId xmlns:a16="http://schemas.microsoft.com/office/drawing/2014/main" id="{ADFA34FA-530D-4338-B84E-A23F8C1CBCB4}"/>
                  </a:ext>
                </a:extLst>
              </p:cNvPr>
              <p:cNvSpPr/>
              <p:nvPr/>
            </p:nvSpPr>
            <p:spPr>
              <a:xfrm>
                <a:off x="4401979" y="3311365"/>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C4CE085A-5B5C-4E08-ABB9-DEB421519985}"/>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5D128A36-2DB1-4E37-BF69-B8D687CE44D9}"/>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16D2BC86-ABD9-43C3-A997-787647211299}"/>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3DE54CCF-A671-4D10-AC57-2756B07852EF}"/>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542FF827-3A08-4463-839F-F6BF2DE76D04}"/>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8038CA91-31B3-4919-A1EF-9016DA68B397}"/>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EB2D25F5-EFB0-41C6-9894-4B4765210B66}"/>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7A104985-879D-4D52-AE55-D42312D3177C}"/>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286FDF11-F944-4EF3-8C34-6FFCEAFDE555}"/>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AB3FC3F4-97BC-4E9D-AA69-C47A5F4DEB15}"/>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2C711E36-0CDB-4A3A-A8BE-3DCDF0602E4B}"/>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09D6EB11-A836-41C2-8E1F-40F38CC7A83A}"/>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4CA6662-09B2-4225-AD62-979ECE31857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FF268ADE-984D-4689-9CBB-F66A87012CA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8F96B2B5-1018-4C86-B651-F86F6DCF4B5F}"/>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6B434EA9-4D93-4091-801A-8D1CEFA2AB72}"/>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0547EB96-535A-441D-8A9C-814876AFB8B2}"/>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B8DA4376-393D-4EE2-BC37-BFB07B12051E}"/>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5C4E5B74-AF9B-4DFB-9099-7290E9D4F7FD}"/>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pic>
          <p:nvPicPr>
            <p:cNvPr id="55" name="Graphic 54">
              <a:extLst>
                <a:ext uri="{FF2B5EF4-FFF2-40B4-BE49-F238E27FC236}">
                  <a16:creationId xmlns:a16="http://schemas.microsoft.com/office/drawing/2014/main" id="{1E0C24CB-9258-4DD6-968C-7B036383081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94375" y="2168764"/>
              <a:ext cx="5383773" cy="1153665"/>
            </a:xfrm>
            <a:prstGeom prst="rect">
              <a:avLst/>
            </a:prstGeom>
          </p:spPr>
        </p:pic>
        <p:pic>
          <p:nvPicPr>
            <p:cNvPr id="56" name="Graphic 55">
              <a:extLst>
                <a:ext uri="{FF2B5EF4-FFF2-40B4-BE49-F238E27FC236}">
                  <a16:creationId xmlns:a16="http://schemas.microsoft.com/office/drawing/2014/main" id="{AF78C48E-1E9D-4C21-B7F6-733EAC936F2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44855" y="3473578"/>
              <a:ext cx="5383773" cy="1153665"/>
            </a:xfrm>
            <a:prstGeom prst="rect">
              <a:avLst/>
            </a:prstGeom>
          </p:spPr>
        </p:pic>
        <p:pic>
          <p:nvPicPr>
            <p:cNvPr id="57" name="Graphic 56">
              <a:extLst>
                <a:ext uri="{FF2B5EF4-FFF2-40B4-BE49-F238E27FC236}">
                  <a16:creationId xmlns:a16="http://schemas.microsoft.com/office/drawing/2014/main" id="{6454CA2C-015F-4BB0-9594-1F18D7B410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70290" y="4405516"/>
              <a:ext cx="5383773" cy="1153665"/>
            </a:xfrm>
            <a:prstGeom prst="rect">
              <a:avLst/>
            </a:prstGeom>
          </p:spPr>
        </p:pic>
        <p:grpSp>
          <p:nvGrpSpPr>
            <p:cNvPr id="58" name="Graphic 166">
              <a:extLst>
                <a:ext uri="{FF2B5EF4-FFF2-40B4-BE49-F238E27FC236}">
                  <a16:creationId xmlns:a16="http://schemas.microsoft.com/office/drawing/2014/main" id="{3708846D-6ED3-4A0A-8B25-3EFC760A0952}"/>
                </a:ext>
              </a:extLst>
            </p:cNvPr>
            <p:cNvGrpSpPr/>
            <p:nvPr/>
          </p:nvGrpSpPr>
          <p:grpSpPr>
            <a:xfrm rot="10800000">
              <a:off x="5079874" y="2411771"/>
              <a:ext cx="5370598" cy="1148680"/>
              <a:chOff x="4298394" y="3045618"/>
              <a:chExt cx="3591640" cy="768191"/>
            </a:xfrm>
            <a:solidFill>
              <a:schemeClr val="bg1"/>
            </a:solidFill>
          </p:grpSpPr>
          <p:sp>
            <p:nvSpPr>
              <p:cNvPr id="236" name="Freeform: Shape 235">
                <a:extLst>
                  <a:ext uri="{FF2B5EF4-FFF2-40B4-BE49-F238E27FC236}">
                    <a16:creationId xmlns:a16="http://schemas.microsoft.com/office/drawing/2014/main" id="{1624EF58-90D9-4C45-969F-8D407FC234A9}"/>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D526DA9-D6D1-4973-A959-94FE1623D099}"/>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145A0E55-8188-4D39-B863-1CB01A14E87F}"/>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CE6A694E-6853-4A05-A33E-13AEFB3B2DD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C739DA6E-6293-4EB7-BD8F-972157B644F5}"/>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6D31D40B-B773-4059-9E01-214188B8AEE5}"/>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9CE84FD8-45FF-419B-BC8B-AFE6CE3080ED}"/>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12617C25-4BE9-4989-BCAC-34B739CAC3C5}"/>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F9F031F6-6F4F-42A3-BB35-FE5BF3C5B2C8}"/>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EAF53C6E-A628-4530-A6F2-6C9BD24D25E2}"/>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43BEED67-E6D2-4818-9FEA-4FFF618A226C}"/>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C7BC207B-7910-4D92-B102-15CF333F548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75053AA-0BFF-4818-A2FF-331A1F9132FD}"/>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649A6F74-27ED-4833-8B23-D0E59E8C9E1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454A433C-80D0-4C87-8CCA-6E91292D451C}"/>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D8958BE3-8C7B-40DC-9CA4-52B68533795F}"/>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454A47C9-FFC7-451F-8D34-A167ACFDFD4A}"/>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E504B9E8-456C-4828-B157-D5FE0C962550}"/>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1D04E453-8E10-48BD-B556-00C08DC1031A}"/>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99B9C8C9-1886-4A0B-8BFF-F753F2E1AAC5}"/>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59" name="Graphic 166">
              <a:extLst>
                <a:ext uri="{FF2B5EF4-FFF2-40B4-BE49-F238E27FC236}">
                  <a16:creationId xmlns:a16="http://schemas.microsoft.com/office/drawing/2014/main" id="{B750ED0C-289A-4042-A006-648AD033C4EF}"/>
                </a:ext>
              </a:extLst>
            </p:cNvPr>
            <p:cNvGrpSpPr/>
            <p:nvPr/>
          </p:nvGrpSpPr>
          <p:grpSpPr>
            <a:xfrm>
              <a:off x="6426468" y="96827"/>
              <a:ext cx="4000541" cy="855648"/>
              <a:chOff x="4298394" y="3045618"/>
              <a:chExt cx="3591640" cy="768191"/>
            </a:xfrm>
            <a:solidFill>
              <a:schemeClr val="bg1"/>
            </a:solidFill>
          </p:grpSpPr>
          <p:sp>
            <p:nvSpPr>
              <p:cNvPr id="216" name="Freeform: Shape 215">
                <a:extLst>
                  <a:ext uri="{FF2B5EF4-FFF2-40B4-BE49-F238E27FC236}">
                    <a16:creationId xmlns:a16="http://schemas.microsoft.com/office/drawing/2014/main" id="{28724574-9161-4A75-A4BD-D39719BCD1FB}"/>
                  </a:ext>
                </a:extLst>
              </p:cNvPr>
              <p:cNvSpPr/>
              <p:nvPr/>
            </p:nvSpPr>
            <p:spPr>
              <a:xfrm>
                <a:off x="4401979" y="3311366"/>
                <a:ext cx="3476624"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5BD29B1E-711F-43F2-8BFA-33A728ED8A77}"/>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F33EED04-7588-42FF-934B-E86882AD0ECC}"/>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EF2E67A8-27F3-45B3-88EC-819163621644}"/>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C04954B9-D07D-423E-B2E0-83669D9C0A00}"/>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27CCE5F1-3C34-4771-BF97-25F919D70549}"/>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7D9E1B22-B75F-48EE-A8A9-532F76B0A8E9}"/>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DBF11BCD-F134-417F-B8FA-CBCC9E0D1D90}"/>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69DE9CBE-F340-4A51-A894-62FCEE8BCB07}"/>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9B6AFBFA-2ED5-4013-BF04-EE7FF56C9BA6}"/>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F3347CF-DBE3-4CDA-B478-AAC7A31AC31F}"/>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2F2CDDAF-D11F-41F1-BA02-8FF777E9B12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02D585F5-6D8C-4454-A20B-67B432A847F8}"/>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3D49F772-3505-465F-A63E-64B9406DA65A}"/>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B42531F8-8AAA-47B5-BA56-8ACA1852A11C}"/>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84DB7EEC-0746-4F19-A157-93DF59F4626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1732578E-DCEF-4C73-8F1B-B1A00B603AA3}"/>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69A7F52A-6059-44D0-B752-DAA6EF3A6B25}"/>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25B7E0FE-7FA9-4582-9939-C30283374168}"/>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E39AE861-DAFB-4D5C-B925-5D662262A309}"/>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60" name="Graphic 234">
              <a:extLst>
                <a:ext uri="{FF2B5EF4-FFF2-40B4-BE49-F238E27FC236}">
                  <a16:creationId xmlns:a16="http://schemas.microsoft.com/office/drawing/2014/main" id="{1CD6633D-075C-4F2F-8A39-1EB734ED587A}"/>
                </a:ext>
              </a:extLst>
            </p:cNvPr>
            <p:cNvGrpSpPr/>
            <p:nvPr/>
          </p:nvGrpSpPr>
          <p:grpSpPr>
            <a:xfrm>
              <a:off x="5399552" y="412759"/>
              <a:ext cx="5236443" cy="1785631"/>
              <a:chOff x="7533181" y="1351306"/>
              <a:chExt cx="4265296" cy="1454469"/>
            </a:xfrm>
            <a:solidFill>
              <a:schemeClr val="bg1"/>
            </a:solidFill>
          </p:grpSpPr>
          <p:sp>
            <p:nvSpPr>
              <p:cNvPr id="210" name="Freeform: Shape 209">
                <a:extLst>
                  <a:ext uri="{FF2B5EF4-FFF2-40B4-BE49-F238E27FC236}">
                    <a16:creationId xmlns:a16="http://schemas.microsoft.com/office/drawing/2014/main" id="{4C7749AE-DB5D-4D28-A812-D4764E453164}"/>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8B0957CE-252E-43B9-B05C-E467062431CB}"/>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6F73D7B8-5FF8-4CDE-863D-912A2F210B87}"/>
                  </a:ext>
                </a:extLst>
              </p:cNvPr>
              <p:cNvSpPr/>
              <p:nvPr/>
            </p:nvSpPr>
            <p:spPr>
              <a:xfrm>
                <a:off x="7533181" y="1351306"/>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4AD449A4-D004-481D-B64C-6A77AE060BDA}"/>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66D652F4-1A3B-4937-9AF1-126236AD03CE}"/>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EE9C6946-5F86-4016-A2FE-B2CD46A04113}"/>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a:p>
            </p:txBody>
          </p:sp>
        </p:grpSp>
        <p:grpSp>
          <p:nvGrpSpPr>
            <p:cNvPr id="61" name="Graphic 166">
              <a:extLst>
                <a:ext uri="{FF2B5EF4-FFF2-40B4-BE49-F238E27FC236}">
                  <a16:creationId xmlns:a16="http://schemas.microsoft.com/office/drawing/2014/main" id="{16769924-464A-4713-8E50-F889EAEB0482}"/>
                </a:ext>
              </a:extLst>
            </p:cNvPr>
            <p:cNvGrpSpPr/>
            <p:nvPr/>
          </p:nvGrpSpPr>
          <p:grpSpPr>
            <a:xfrm>
              <a:off x="6715061" y="5486362"/>
              <a:ext cx="3989135" cy="838142"/>
              <a:chOff x="4305300" y="3052762"/>
              <a:chExt cx="3581400" cy="752475"/>
            </a:xfrm>
            <a:solidFill>
              <a:schemeClr val="bg1"/>
            </a:solidFill>
          </p:grpSpPr>
          <p:sp>
            <p:nvSpPr>
              <p:cNvPr id="190" name="Freeform: Shape 189">
                <a:extLst>
                  <a:ext uri="{FF2B5EF4-FFF2-40B4-BE49-F238E27FC236}">
                    <a16:creationId xmlns:a16="http://schemas.microsoft.com/office/drawing/2014/main" id="{5BF0D0BF-1BAC-403F-8842-DA4B0E2C8EAA}"/>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4C97C16A-C57E-4ACF-BB33-C29236CB1D9E}"/>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E7FD0F2D-BF02-4FA4-BDB8-7550CD485520}"/>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E356F91-A046-4658-A7FD-F2AC31372912}"/>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2476DAF5-069D-4C00-A840-34DB3B13CD34}"/>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AE095B6E-C018-445C-B521-10101B9EB2E0}"/>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535CF749-62F5-4590-833F-3D5B50D50BF6}"/>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B73037C8-9D87-41BE-BFFC-A98AA59E7EBA}"/>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6F8031E0-D780-4201-88C4-C2849C07C0F5}"/>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1C142BC8-0251-4228-95A2-869175A00643}"/>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11793448-6769-4C41-8AE5-A86673B61273}"/>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68459BE0-EFE2-4E8E-8F82-DF7064C46A55}"/>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4F07A86B-6139-4348-8FF6-908B10232BF4}"/>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0C7FAF4B-DE86-4FB9-AF72-4C10D6F2F45C}"/>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DF6B8624-89D7-464B-AE1C-41D54EB168EB}"/>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6B2F4526-44D6-44E1-9EFC-430B7689A446}"/>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D96FF190-45F3-4B82-BFC2-DEF8F0927FFE}"/>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CCEC4CBD-D37E-454E-82F5-747802C394E3}"/>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BE6080FD-BD5F-4E0C-931D-1A3ED1234163}"/>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251DE0A1-F04D-4DD4-B3E7-39F10EF1FA3F}"/>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62" name="Graphic 3">
              <a:extLst>
                <a:ext uri="{FF2B5EF4-FFF2-40B4-BE49-F238E27FC236}">
                  <a16:creationId xmlns:a16="http://schemas.microsoft.com/office/drawing/2014/main" id="{50E34CD5-1538-47B4-AAC4-343AB14B9407}"/>
                </a:ext>
              </a:extLst>
            </p:cNvPr>
            <p:cNvGrpSpPr/>
            <p:nvPr/>
          </p:nvGrpSpPr>
          <p:grpSpPr>
            <a:xfrm>
              <a:off x="6431104" y="100108"/>
              <a:ext cx="5646335" cy="6696816"/>
              <a:chOff x="5276850" y="2457450"/>
              <a:chExt cx="1638300" cy="1943100"/>
            </a:xfrm>
            <a:solidFill>
              <a:schemeClr val="bg1"/>
            </a:solidFill>
          </p:grpSpPr>
          <p:sp>
            <p:nvSpPr>
              <p:cNvPr id="63" name="Freeform: Shape 62">
                <a:extLst>
                  <a:ext uri="{FF2B5EF4-FFF2-40B4-BE49-F238E27FC236}">
                    <a16:creationId xmlns:a16="http://schemas.microsoft.com/office/drawing/2014/main" id="{C4827C85-9F24-4900-A5A8-A6DC17739574}"/>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753C022-CC16-4A13-B103-DE8E883C9531}"/>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5BC2CBFE-A3C0-4523-B927-378677B8BFAF}"/>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C260066E-3E88-46E5-B5C4-DB59F5A115BF}"/>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49E98CAD-B1F0-4F0E-AD78-B3129B5EB008}"/>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3E076D09-DE40-47F6-A630-8104F500F63A}"/>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708E0EF1-A3DD-498D-9BCC-5248316ADFA1}"/>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C2699DEB-B196-45A1-A368-05F26D43C5A6}"/>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1491B135-0B92-4A7C-8310-5AD5749322F0}"/>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9452CBC5-B271-4EE8-BF21-740E071823D2}"/>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A9DF2757-51DB-4C1D-82E7-961BE88C3271}"/>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54A040CE-3211-4823-9E68-116FD2995546}"/>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5A3937F4-748F-463A-B62A-9B6B8E0976C8}"/>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AC2D26E9-272A-4C41-9A6C-00DB2ED1F237}"/>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26D91168-6D2F-4D74-A952-4463E2860747}"/>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3289C10-AD3E-408E-83BA-A1BC2D2524B2}"/>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5E15CBFB-EA18-4496-BE16-A2E64A58AA00}"/>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2B2EC83D-6423-4E8F-ACCD-756F84264614}"/>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8CC46467-47E8-4BC2-907C-D6376655D766}"/>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F1CC970F-15DF-4F7B-BCC3-7AB754F2BC16}"/>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38829EFE-A102-422C-9FAE-CF36F9411FAE}"/>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773B7972-0898-4F79-9F51-AA6861F6CA77}"/>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D862E863-B809-4F81-8290-7C3A675BD787}"/>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ACA0963B-45D4-44DB-BBBC-4F5DF5BFD998}"/>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1BB13771-CCF4-4004-AAF6-85727B077BFD}"/>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F24E680-18A4-4925-BC59-39C73604E282}"/>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F0DDB656-FBB0-4FDA-A39F-728C6A4BC8F6}"/>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DC267DF7-82BD-4AFD-8086-A63A210B3762}"/>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6AE660CE-C5BD-42EF-B27C-49E439E1FC8F}"/>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371982C4-8F12-4D9D-8B7E-4747C775CF8A}"/>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1A67460-9BE0-41D6-9B22-5BD527E6661C}"/>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F69A2F6C-CDB9-403F-927F-BBEAC902E71C}"/>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F731CD3B-6859-477C-9486-7C654D947ACB}"/>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B47258F6-A7E9-4D60-B1EE-B9B0F2C6366B}"/>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D791F520-FBDC-4064-BD86-98167E100676}"/>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2BF75AB0-2E21-4C35-A0B7-73202F7B38A8}"/>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86A23C8D-F262-44CC-A1DB-9A4BC902DE30}"/>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E41364F5-86D7-4602-9045-D9EB50156613}"/>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AB64F400-E76C-46E6-98FF-54F7399FBD31}"/>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6994CD39-D137-4F6D-BD90-D9596E88077F}"/>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86D5DBF1-2D27-499C-9524-87285968AFEE}"/>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F2FECE3C-C112-407F-ADB5-B0EEF0D1315E}"/>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316DFDDF-94AA-451D-840A-996F7C0971CD}"/>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5F18C520-BD5D-4E7A-BAB8-C54A483DDE6F}"/>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FBF1E186-61E4-408B-89EB-2CBB9C6D1F8A}"/>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DCFE5379-A144-4287-B035-FEA2ED11A8BB}"/>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D97F9E09-288E-4D55-A46A-06519760ED96}"/>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0F4138DC-C73B-4C62-9742-D030D3596E1D}"/>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303182F1-DBBC-4C84-8717-E165E77BE45C}"/>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299CEEDA-A3DB-4D07-8CF4-4EE1AFBF7F88}"/>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7A72E71C-E691-4092-8734-6B8414623E18}"/>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BF40D4F3-A699-4842-94D6-593102EFE948}"/>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3D864144-2DDC-42E9-8E10-9F1F5CA697F8}"/>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BAA1A4DF-37A6-43A1-BA9F-7EFFC3E403E9}"/>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CFE63D07-C9C6-4D6C-A00B-E784F6F245AF}"/>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C254B192-995F-4D1F-B120-D8EB3C71BB64}"/>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62097350-CF47-4B38-A090-D326DBCC38CF}"/>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2DD6CE69-64BA-40FD-A7BD-FF1E34927504}"/>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F673D180-916B-4C94-804D-3BDF2DC66E76}"/>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3BB06668-C6A6-4504-A334-1F8600BBBD9A}"/>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2C22D822-DD0F-4A30-9B52-2EF5F951B167}"/>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3F117634-8D28-4F9A-8C99-E6DB3CDCE3F2}"/>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7CF1EF79-C1F1-4C9E-B817-4B83E5566348}"/>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BA87A73F-8794-4D1B-B1DE-0FC9D3997F72}"/>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1B6F76E0-A219-40BE-9F3C-E2EF46CF5F37}"/>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522727F-DEAA-42C5-9298-F8647CCD3D1A}"/>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16560F2-5B68-4BA8-9304-5C2848880CEE}"/>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C56035D6-08AE-40A6-9556-BDAFAC158CCF}"/>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937CD0DD-28C7-40E5-A0A8-613AC3E2AFA9}"/>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B26C7D56-3578-4C1B-B092-89643210F859}"/>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033A1114-4C13-4F2B-8DD1-A5EB52739306}"/>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AFA8663A-157C-4059-9152-6761FDF21AEC}"/>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ACB31553-F0B4-4AC2-B75B-D3F6CD7C506C}"/>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3F20BF26-70E7-4BF3-98E5-C3B240D4E467}"/>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AA297DE4-1132-4D8D-9E9C-EBEE0D69E51C}"/>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6747521A-B145-4861-BB8D-9E295E04C0B1}"/>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022B39A1-6ACA-43DA-A66B-38CEE1FF3BF9}"/>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84E9BE96-2BBD-449A-8FB5-0937F43383D5}"/>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2D2D3213-2908-4806-82E9-3BCDAC62FE6D}"/>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7F38F479-96E2-4A4C-98FE-B09DF54D892D}"/>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51F0846-6ABA-47EE-8398-62738039AB22}"/>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AF1E3290-6A5E-4362-BEF5-2D3D9A47048A}"/>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B37DB7F-2668-45F1-9CF9-885994D38866}"/>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990E9F2-6D2C-4717-A3EF-1BFB0A312549}"/>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FE373849-29E2-460A-A367-02D7B42F8413}"/>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3370E49B-0D55-4E60-A04E-DA66CC6DFE6A}"/>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B2C34E57-5B92-47A2-B9F0-7D4FA2BB6790}"/>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38FBE5E8-FD5F-465F-874A-3BD49EC8E4E3}"/>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6ABD3B61-66C3-4E74-842F-E787DF9131D6}"/>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BFB51987-35AA-4754-AD11-82CEBFEDF3D7}"/>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540CA820-0F60-47A8-BFB9-CA49656589B6}"/>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7B3CE679-F512-47A2-840C-6EF7EF233775}"/>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777314DD-0AB2-4AA0-825A-3E8AF4E87B03}"/>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28E33AF1-A709-4DB4-B5A7-378C663BA269}"/>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B4AE3F5C-F315-40DA-8A0C-CD8F79A884F1}"/>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53ACF955-CB52-4F6F-A12E-E5D86BE9D22F}"/>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78491B51-896D-4736-83C8-D51B99C381D3}"/>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0DE1BA76-F977-4888-8DB9-C347B1665918}"/>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955D2F3A-8E18-4DFB-B39A-91066A795381}"/>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2C8F3C86-E764-4F11-9052-050F22CCF113}"/>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3C20636C-EC4D-439B-BC6A-3D60A53F96ED}"/>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3EDEDB7C-23E8-4C18-ABB8-42E3A8891DAB}"/>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6111917E-4622-449B-BF7C-7CC007E62798}"/>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A386617A-C682-495B-97E1-9011EEE24E15}"/>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C0B5CCCA-5A7F-4E17-931D-096DCB41F1FD}"/>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D3408AD7-3304-4134-B7FE-FB23F87E3EBC}"/>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0AC32479-8D6C-47D7-8DFD-D4DE8E527F02}"/>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EDAD9C1B-6738-4A07-96ED-DE0CB1A8F61C}"/>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E4D29AB1-CA8D-40A0-9BAA-A8BFD60E0238}"/>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DE731D6E-527A-45B9-BB15-F955349286D1}"/>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48D3C16F-65C7-44D6-8D44-4ADE71304993}"/>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32F0A647-D6A2-4C87-A83C-4FDDD84CBBE0}"/>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6B7E95C-77FF-41F2-B4F1-89DFB5D4A969}"/>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A51D3A72-4F6B-4E43-8E64-80BE1884AF84}"/>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BB7AF692-3455-4BBD-BDF1-33D22F7D1EFC}"/>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336DD38E-04AA-478C-8E46-B641DC6D1DC3}"/>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6D30117E-AD25-4453-8373-44EE92A4BF05}"/>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28351072-F5EC-4A68-B60D-CBFBF7D8D4F2}"/>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CF64FE24-BF34-4A8E-A28D-BD0C495B8CC1}"/>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74D236D1-23BB-490D-8D39-4B6B8B884F5B}"/>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E0A92FEF-B002-4E23-9FDA-51280F76DEB9}"/>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4CA4181A-FF1B-4D59-8A4D-1B8DBD565C2C}"/>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43FAA2C2-E986-41C7-B925-900D890F13B9}"/>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C5DECD03-B711-421D-8AAF-868B75A5F9AC}"/>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EC02E529-A06C-4A6B-A15E-A39535290171}"/>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6409F2D4-BA2D-47E6-B7CA-CB0829DAE39D}"/>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BB354D5E-E311-423F-973F-65291ECF2161}"/>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endParaRPr lang="en-US"/>
              </a:p>
            </p:txBody>
          </p:sp>
        </p:grpSp>
        <p:grpSp>
          <p:nvGrpSpPr>
            <p:cNvPr id="276" name="Graphic 166">
              <a:extLst>
                <a:ext uri="{FF2B5EF4-FFF2-40B4-BE49-F238E27FC236}">
                  <a16:creationId xmlns:a16="http://schemas.microsoft.com/office/drawing/2014/main" id="{74AA5A7E-3071-4529-8419-E735F24C903B}"/>
                </a:ext>
              </a:extLst>
            </p:cNvPr>
            <p:cNvGrpSpPr/>
            <p:nvPr/>
          </p:nvGrpSpPr>
          <p:grpSpPr>
            <a:xfrm>
              <a:off x="5052311" y="4171348"/>
              <a:ext cx="5032531" cy="1057366"/>
              <a:chOff x="4305300" y="3052762"/>
              <a:chExt cx="3581400" cy="752475"/>
            </a:xfrm>
            <a:solidFill>
              <a:schemeClr val="bg1"/>
            </a:solidFill>
          </p:grpSpPr>
          <p:sp>
            <p:nvSpPr>
              <p:cNvPr id="277" name="Freeform: Shape 276">
                <a:extLst>
                  <a:ext uri="{FF2B5EF4-FFF2-40B4-BE49-F238E27FC236}">
                    <a16:creationId xmlns:a16="http://schemas.microsoft.com/office/drawing/2014/main" id="{DF8DA59A-4D3D-483D-851E-20F3439558AD}"/>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73B6F978-6241-48F7-AD77-547C4300EB56}"/>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2F07AD39-36BB-42ED-80C5-E99AF70CB79A}"/>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FE2D0023-3E1D-4B8B-9E6E-31E8D0373A3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8CD39220-19B6-4469-A62D-03D3CA0C4C89}"/>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5E209FAF-FE80-4178-B319-3C119A9D563A}"/>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7848517B-A75F-4431-BFDE-F38E41C4229B}"/>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77198BAB-EDC0-4CBA-BBA2-F06584E28571}"/>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1F63D475-BF3A-4D00-9C15-40113846E61A}"/>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F8E4AF63-2EC3-4859-9A8A-D8B8B3BB2CE1}"/>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A531783A-5E48-4BA9-B715-F4ED9558FABE}"/>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A8D700BB-E751-48DA-8AB8-914B3CD8E41B}"/>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589BF9FB-7483-4A69-AA49-A35A6D3C5FAE}"/>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25152BDF-1BEB-4150-8993-9317915EA6B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C7971C53-AABC-4071-B599-F09FEC77B27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B3A78273-7BDD-4C8C-B817-C7279EDDFFF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A4907EC0-58F4-453F-8DF4-09584F491C5C}"/>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8776D23D-4F47-4257-A697-32F36CE05B86}"/>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BFCB0B76-FAC5-4775-AE50-CF8A5E580541}"/>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B39CFCF1-BF3A-45CC-8CA6-E6F4EF69F04E}"/>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sp>
        <p:nvSpPr>
          <p:cNvPr id="300" name="Rectangle 299">
            <a:extLst>
              <a:ext uri="{FF2B5EF4-FFF2-40B4-BE49-F238E27FC236}">
                <a16:creationId xmlns:a16="http://schemas.microsoft.com/office/drawing/2014/main" id="{85DD160A-C05E-48FF-928C-F1ED840FB0B3}"/>
              </a:ext>
            </a:extLst>
          </p:cNvPr>
          <p:cNvSpPr/>
          <p:nvPr/>
        </p:nvSpPr>
        <p:spPr>
          <a:xfrm>
            <a:off x="678094" y="806450"/>
            <a:ext cx="4001844" cy="646331"/>
          </a:xfrm>
          <a:prstGeom prst="rect">
            <a:avLst/>
          </a:prstGeom>
        </p:spPr>
        <p:txBody>
          <a:bodyPr wrap="square">
            <a:spAutoFit/>
          </a:bodyPr>
          <a:lstStyle/>
          <a:p>
            <a:pPr algn="dist"/>
            <a:r>
              <a:rPr lang="en-US" sz="3600" dirty="0">
                <a:solidFill>
                  <a:schemeClr val="tx2">
                    <a:lumMod val="75000"/>
                  </a:schemeClr>
                </a:solidFill>
                <a:latin typeface="Roboto Black" panose="02000000000000000000" pitchFamily="2" charset="0"/>
                <a:ea typeface="Roboto Black" panose="02000000000000000000" pitchFamily="2" charset="0"/>
              </a:rPr>
              <a:t>Introduction</a:t>
            </a:r>
          </a:p>
        </p:txBody>
      </p:sp>
      <p:sp>
        <p:nvSpPr>
          <p:cNvPr id="302" name="Rectangle 301">
            <a:extLst>
              <a:ext uri="{FF2B5EF4-FFF2-40B4-BE49-F238E27FC236}">
                <a16:creationId xmlns:a16="http://schemas.microsoft.com/office/drawing/2014/main" id="{E9B7B593-D656-452E-AFE4-89D6370C70F6}"/>
              </a:ext>
            </a:extLst>
          </p:cNvPr>
          <p:cNvSpPr/>
          <p:nvPr/>
        </p:nvSpPr>
        <p:spPr>
          <a:xfrm>
            <a:off x="678094" y="1450632"/>
            <a:ext cx="4114800" cy="636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75000"/>
                </a:schemeClr>
              </a:solidFill>
            </a:endParaRPr>
          </a:p>
        </p:txBody>
      </p:sp>
      <p:sp>
        <p:nvSpPr>
          <p:cNvPr id="304" name="TextBox 303">
            <a:extLst>
              <a:ext uri="{FF2B5EF4-FFF2-40B4-BE49-F238E27FC236}">
                <a16:creationId xmlns:a16="http://schemas.microsoft.com/office/drawing/2014/main" id="{BE74C795-9882-4BD3-AA8A-89B346E39665}"/>
              </a:ext>
            </a:extLst>
          </p:cNvPr>
          <p:cNvSpPr txBox="1"/>
          <p:nvPr/>
        </p:nvSpPr>
        <p:spPr>
          <a:xfrm>
            <a:off x="678094" y="2685561"/>
            <a:ext cx="4274937" cy="2261815"/>
          </a:xfrm>
          <a:prstGeom prst="rect">
            <a:avLst/>
          </a:prstGeom>
          <a:noFill/>
        </p:spPr>
        <p:txBody>
          <a:bodyPr wrap="square" rtlCol="0">
            <a:spAutoFit/>
          </a:bodyPr>
          <a:lstStyle/>
          <a:p>
            <a:r>
              <a:rPr lang="en-GB" altLang="ko-KR" sz="1400" dirty="0">
                <a:solidFill>
                  <a:schemeClr val="tx2">
                    <a:lumMod val="75000"/>
                  </a:schemeClr>
                </a:solidFill>
                <a:latin typeface="Roboto Black" panose="02000000000000000000" pitchFamily="2" charset="0"/>
                <a:ea typeface="Roboto Black" panose="02000000000000000000" pitchFamily="2" charset="0"/>
                <a:cs typeface="Arial" pitchFamily="34" charset="0"/>
              </a:rPr>
              <a:t>This research utilizes a Deep Convolutional Neural Network (DCNN) model, showcasing the influence of data augmentation and pre-processing in attaining a 91.93% testing accuracy in distinguishing between benign and malignant skin lesions. Our study signifies a substantial advancement in automating skin cancer detection, minimizing manual examination, and enhancing the early diagnosis and treatment of this perilous disease.</a:t>
            </a:r>
            <a:endParaRPr lang="en-US" altLang="ko-KR" sz="1400" dirty="0">
              <a:solidFill>
                <a:schemeClr val="tx2">
                  <a:lumMod val="75000"/>
                </a:schemeClr>
              </a:solidFill>
              <a:latin typeface="Roboto Black" panose="02000000000000000000" pitchFamily="2" charset="0"/>
              <a:ea typeface="Roboto Black" panose="02000000000000000000" pitchFamily="2" charset="0"/>
              <a:cs typeface="Arial" pitchFamily="34" charset="0"/>
            </a:endParaRPr>
          </a:p>
        </p:txBody>
      </p:sp>
    </p:spTree>
    <p:extLst>
      <p:ext uri="{BB962C8B-B14F-4D97-AF65-F5344CB8AC3E}">
        <p14:creationId xmlns:p14="http://schemas.microsoft.com/office/powerpoint/2010/main" val="3910355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3BEEB36-DDBC-41F1-9698-44A00F804968}"/>
              </a:ext>
            </a:extLst>
          </p:cNvPr>
          <p:cNvGrpSpPr/>
          <p:nvPr/>
        </p:nvGrpSpPr>
        <p:grpSpPr>
          <a:xfrm>
            <a:off x="7628348" y="1129615"/>
            <a:ext cx="4476187" cy="4166350"/>
            <a:chOff x="4594375" y="96827"/>
            <a:chExt cx="7483064" cy="6700097"/>
          </a:xfrm>
        </p:grpSpPr>
        <p:grpSp>
          <p:nvGrpSpPr>
            <p:cNvPr id="4" name="Graphic 166">
              <a:extLst>
                <a:ext uri="{FF2B5EF4-FFF2-40B4-BE49-F238E27FC236}">
                  <a16:creationId xmlns:a16="http://schemas.microsoft.com/office/drawing/2014/main" id="{1DC323DD-47F3-4C84-932F-952E95450427}"/>
                </a:ext>
              </a:extLst>
            </p:cNvPr>
            <p:cNvGrpSpPr/>
            <p:nvPr/>
          </p:nvGrpSpPr>
          <p:grpSpPr>
            <a:xfrm rot="10800000">
              <a:off x="5030867" y="1166911"/>
              <a:ext cx="5370598" cy="1148680"/>
              <a:chOff x="4298394" y="3045618"/>
              <a:chExt cx="3591640" cy="768191"/>
            </a:xfrm>
            <a:solidFill>
              <a:schemeClr val="bg1"/>
            </a:solidFill>
          </p:grpSpPr>
          <p:sp>
            <p:nvSpPr>
              <p:cNvPr id="227" name="Freeform: Shape 226">
                <a:extLst>
                  <a:ext uri="{FF2B5EF4-FFF2-40B4-BE49-F238E27FC236}">
                    <a16:creationId xmlns:a16="http://schemas.microsoft.com/office/drawing/2014/main" id="{F786FADB-DAD3-4AC1-8137-ACDE8C508B96}"/>
                  </a:ext>
                </a:extLst>
              </p:cNvPr>
              <p:cNvSpPr/>
              <p:nvPr/>
            </p:nvSpPr>
            <p:spPr>
              <a:xfrm>
                <a:off x="4401979" y="3311365"/>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A34CF970-7B2A-430B-982D-33A12CF37C9D}"/>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FF9B452C-FA08-4149-844B-E7DFCF53DB1D}"/>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CBA2B316-F398-43DF-A6AD-8A7EC94F8038}"/>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518D334F-60FB-45E9-9006-8FB88C1C1CFB}"/>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5177323B-8B03-4EBA-9737-63B11DB4A8D6}"/>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5395FCB0-E850-41B6-AC3A-6C77182E447A}"/>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F188CCF6-2BB2-4D37-809E-69B29ED3D5AC}"/>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CA3E598D-1D0E-44CA-AB8F-8ECB55C09B0D}"/>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456BDED1-E99D-480A-B692-37F87CCAB9DC}"/>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DC0BBBC6-5883-4F25-9684-F124FAC15E3B}"/>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8FB83DC2-DFF2-4107-9529-84C1F645056E}"/>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DE20DB29-F602-48CE-A805-5BBE7380CA3E}"/>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B17482D1-450D-4724-A585-E73B188F6697}"/>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9D700EE9-B83B-425D-ADA0-FB28CEA21CAB}"/>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487B5856-C4CD-4467-9034-E62B9CD07CD1}"/>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D6679C1B-6858-4344-93BF-E5BA0C806897}"/>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5CD4C12A-FC50-4C17-BFE7-A56DCF3F4FD7}"/>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3E2C5343-7118-43B3-84C6-DB71697AA379}"/>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4C33A85F-160F-4227-9F47-D8CCD90565B9}"/>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pic>
          <p:nvPicPr>
            <p:cNvPr id="5" name="Graphic 4">
              <a:extLst>
                <a:ext uri="{FF2B5EF4-FFF2-40B4-BE49-F238E27FC236}">
                  <a16:creationId xmlns:a16="http://schemas.microsoft.com/office/drawing/2014/main" id="{1ACEE563-96E6-4241-A139-E2A7A0B95DB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94375" y="2168764"/>
              <a:ext cx="5383773" cy="1153665"/>
            </a:xfrm>
            <a:prstGeom prst="rect">
              <a:avLst/>
            </a:prstGeom>
          </p:spPr>
        </p:pic>
        <p:pic>
          <p:nvPicPr>
            <p:cNvPr id="6" name="Graphic 5">
              <a:extLst>
                <a:ext uri="{FF2B5EF4-FFF2-40B4-BE49-F238E27FC236}">
                  <a16:creationId xmlns:a16="http://schemas.microsoft.com/office/drawing/2014/main" id="{1823EF78-0DA5-4B6B-9708-521548A41BC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44855" y="3473578"/>
              <a:ext cx="5383773" cy="1153665"/>
            </a:xfrm>
            <a:prstGeom prst="rect">
              <a:avLst/>
            </a:prstGeom>
          </p:spPr>
        </p:pic>
        <p:pic>
          <p:nvPicPr>
            <p:cNvPr id="7" name="Graphic 6">
              <a:extLst>
                <a:ext uri="{FF2B5EF4-FFF2-40B4-BE49-F238E27FC236}">
                  <a16:creationId xmlns:a16="http://schemas.microsoft.com/office/drawing/2014/main" id="{D4422FBF-079A-4BC0-A514-B7EF1F64912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70290" y="4405516"/>
              <a:ext cx="5383773" cy="1153665"/>
            </a:xfrm>
            <a:prstGeom prst="rect">
              <a:avLst/>
            </a:prstGeom>
          </p:spPr>
        </p:pic>
        <p:grpSp>
          <p:nvGrpSpPr>
            <p:cNvPr id="8" name="Graphic 166">
              <a:extLst>
                <a:ext uri="{FF2B5EF4-FFF2-40B4-BE49-F238E27FC236}">
                  <a16:creationId xmlns:a16="http://schemas.microsoft.com/office/drawing/2014/main" id="{F6D75C8B-2A40-4E4B-B2B2-AD39280E6787}"/>
                </a:ext>
              </a:extLst>
            </p:cNvPr>
            <p:cNvGrpSpPr/>
            <p:nvPr/>
          </p:nvGrpSpPr>
          <p:grpSpPr>
            <a:xfrm rot="10800000">
              <a:off x="5079874" y="2411771"/>
              <a:ext cx="5370598" cy="1148680"/>
              <a:chOff x="4298394" y="3045618"/>
              <a:chExt cx="3591640" cy="768191"/>
            </a:xfrm>
            <a:solidFill>
              <a:schemeClr val="bg1"/>
            </a:solidFill>
          </p:grpSpPr>
          <p:sp>
            <p:nvSpPr>
              <p:cNvPr id="207" name="Freeform: Shape 206">
                <a:extLst>
                  <a:ext uri="{FF2B5EF4-FFF2-40B4-BE49-F238E27FC236}">
                    <a16:creationId xmlns:a16="http://schemas.microsoft.com/office/drawing/2014/main" id="{5C322F89-A5C0-4090-82D2-5700E667F732}"/>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1E3D8CB-DB5E-4088-818E-11C7D5A7B9CA}"/>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BBE7BD84-A255-482D-A3FE-4AF8C9FC8F94}"/>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5E6C8729-DF02-4079-B14C-C99311A1BD9A}"/>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3CBD5218-0057-4E76-9F46-A275AC0BA816}"/>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6CBAAD65-734C-4FC7-81A8-15C73BF9FD65}"/>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D31EF446-78EB-4024-A565-FA8BC6191EA2}"/>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CFD11149-BD37-4D83-8425-78FA9EDA5479}"/>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686C7A16-7487-4F9A-833B-CD0C69A7BC82}"/>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83597C40-F7C3-498C-B276-65CCA87BF164}"/>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27C06ACC-9BDD-440D-B823-05035E9135CF}"/>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DA07442-6E1F-4A33-8520-99E5C710FAA5}"/>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DFC94ECC-D2FA-46BF-99B2-7C81BDDFC6B8}"/>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195656E8-949E-4F2E-83AB-823ACE80280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C831A673-EBB9-4DB7-8D24-16EA8AA503D1}"/>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9B2DD21D-5C2B-49E3-BCE8-C183BEF88093}"/>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3052AB7D-B1FF-4DAD-8218-4B4157D1ED6C}"/>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7CBC30E-231B-4549-9309-327FEC83E3B8}"/>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4294A6D3-29F9-45EC-9EC7-46CB019488F8}"/>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0B60E7B7-1F3B-416D-832C-AAFA8CE45EB6}"/>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9" name="Graphic 166">
              <a:extLst>
                <a:ext uri="{FF2B5EF4-FFF2-40B4-BE49-F238E27FC236}">
                  <a16:creationId xmlns:a16="http://schemas.microsoft.com/office/drawing/2014/main" id="{45DBDD8F-5F57-42BC-BF99-AC6743EDDE60}"/>
                </a:ext>
              </a:extLst>
            </p:cNvPr>
            <p:cNvGrpSpPr/>
            <p:nvPr/>
          </p:nvGrpSpPr>
          <p:grpSpPr>
            <a:xfrm>
              <a:off x="6426468" y="96827"/>
              <a:ext cx="4000541" cy="855648"/>
              <a:chOff x="4298394" y="3045618"/>
              <a:chExt cx="3591640" cy="768191"/>
            </a:xfrm>
            <a:solidFill>
              <a:schemeClr val="bg1"/>
            </a:solidFill>
          </p:grpSpPr>
          <p:sp>
            <p:nvSpPr>
              <p:cNvPr id="187" name="Freeform: Shape 186">
                <a:extLst>
                  <a:ext uri="{FF2B5EF4-FFF2-40B4-BE49-F238E27FC236}">
                    <a16:creationId xmlns:a16="http://schemas.microsoft.com/office/drawing/2014/main" id="{BBD7A3BC-4F20-4D24-A043-FCA38B1768D1}"/>
                  </a:ext>
                </a:extLst>
              </p:cNvPr>
              <p:cNvSpPr/>
              <p:nvPr/>
            </p:nvSpPr>
            <p:spPr>
              <a:xfrm>
                <a:off x="4401979" y="3311366"/>
                <a:ext cx="3476624"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BC17F8AD-1288-4FD0-A5E7-FF7B9E118F6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D215ED4E-3038-4FC3-9BCA-E5A2E3EB733A}"/>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B80C396A-9007-4571-A29E-27C8989AD8FC}"/>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4C28A61C-71EF-4FB6-8FD9-79F9290FC125}"/>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AEC2D4BF-6B96-4C14-B3E7-9538AEAE9806}"/>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61A70316-0EB3-4636-9992-A62B2D681B6B}"/>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166245B0-4247-4317-B93B-49EED2636959}"/>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771E63E8-E53C-4EA9-98AB-5259D79E809F}"/>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72D573D7-3563-45D8-9220-76F21DD2AC73}"/>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9A07B05A-E224-454F-BAAA-ADAE64E4B000}"/>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1CC73AD2-3374-4F19-9604-6F96ED8209EA}"/>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170220ED-8C3B-4B0C-A09D-FC58724E501E}"/>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45C55F8B-E9CF-4627-B695-451ABF548ACB}"/>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04C3C134-BD23-4E57-8697-190836D13D05}"/>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C5413720-CCAD-4B74-89FE-9626001F7F60}"/>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A7FBCBEA-1FD1-460C-B1E0-941E2C3FE368}"/>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3FB08DB8-7723-4A98-B46F-2B5E88E099A9}"/>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E6F624FA-7608-4126-9E50-A14A32116807}"/>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83322E02-13C8-4AFA-8F17-66CA09763E1D}"/>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10" name="Graphic 234">
              <a:extLst>
                <a:ext uri="{FF2B5EF4-FFF2-40B4-BE49-F238E27FC236}">
                  <a16:creationId xmlns:a16="http://schemas.microsoft.com/office/drawing/2014/main" id="{E8F78E5C-3BE2-4C96-B84B-E9F33B92710F}"/>
                </a:ext>
              </a:extLst>
            </p:cNvPr>
            <p:cNvGrpSpPr/>
            <p:nvPr/>
          </p:nvGrpSpPr>
          <p:grpSpPr>
            <a:xfrm>
              <a:off x="5399552" y="412759"/>
              <a:ext cx="5236443" cy="1785631"/>
              <a:chOff x="7533181" y="1351306"/>
              <a:chExt cx="4265296" cy="1454469"/>
            </a:xfrm>
            <a:solidFill>
              <a:schemeClr val="bg1"/>
            </a:solidFill>
          </p:grpSpPr>
          <p:sp>
            <p:nvSpPr>
              <p:cNvPr id="181" name="Freeform: Shape 180">
                <a:extLst>
                  <a:ext uri="{FF2B5EF4-FFF2-40B4-BE49-F238E27FC236}">
                    <a16:creationId xmlns:a16="http://schemas.microsoft.com/office/drawing/2014/main" id="{1321B24F-77CD-44B3-83E0-CAF48ACFE02B}"/>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D7BA9D70-AC19-45D3-AAF0-3AD114F63157}"/>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6D081BA0-1FB1-44EF-866A-23239C7D4CEB}"/>
                  </a:ext>
                </a:extLst>
              </p:cNvPr>
              <p:cNvSpPr/>
              <p:nvPr/>
            </p:nvSpPr>
            <p:spPr>
              <a:xfrm>
                <a:off x="7533181" y="1351306"/>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DB8672BD-604F-46D5-8992-235A98C95219}"/>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357B05B4-7F5D-44EE-A884-2D6C746857CC}"/>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859DF52A-D2F9-473A-BBC0-F86BDDD80575}"/>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a:p>
            </p:txBody>
          </p:sp>
        </p:grpSp>
        <p:grpSp>
          <p:nvGrpSpPr>
            <p:cNvPr id="11" name="Graphic 166">
              <a:extLst>
                <a:ext uri="{FF2B5EF4-FFF2-40B4-BE49-F238E27FC236}">
                  <a16:creationId xmlns:a16="http://schemas.microsoft.com/office/drawing/2014/main" id="{66B535E8-4ABE-489E-BDFF-8C60C23EE02C}"/>
                </a:ext>
              </a:extLst>
            </p:cNvPr>
            <p:cNvGrpSpPr/>
            <p:nvPr/>
          </p:nvGrpSpPr>
          <p:grpSpPr>
            <a:xfrm>
              <a:off x="6715061" y="5486362"/>
              <a:ext cx="3989135" cy="838142"/>
              <a:chOff x="4305300" y="3052762"/>
              <a:chExt cx="3581400" cy="752475"/>
            </a:xfrm>
            <a:solidFill>
              <a:schemeClr val="bg1"/>
            </a:solidFill>
          </p:grpSpPr>
          <p:sp>
            <p:nvSpPr>
              <p:cNvPr id="161" name="Freeform: Shape 160">
                <a:extLst>
                  <a:ext uri="{FF2B5EF4-FFF2-40B4-BE49-F238E27FC236}">
                    <a16:creationId xmlns:a16="http://schemas.microsoft.com/office/drawing/2014/main" id="{A72462F0-4EAA-451D-A8D4-277CD49FE941}"/>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4663B92E-AFAA-4074-89DA-71816991F8CA}"/>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AB6975B6-02BD-48DC-AA80-0ABF72F5AA9D}"/>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3E759B7A-8C96-4FC9-89EB-390D53E07698}"/>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0A7717BB-2348-4507-BEC9-4765427C169D}"/>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938348B2-6405-49CF-936A-66857269BF03}"/>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4B0BC30F-75EC-4379-9DCA-5DB5027CC77D}"/>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E6C260E9-BEF6-4F16-A298-32CF31693A6A}"/>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5C82092-BE6B-48EB-8DD6-65DE813FEAE0}"/>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2D9EBE87-F7BB-4007-9000-36C7E0DF7816}"/>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74DEBDA2-2005-4202-8B2D-F956AC37616B}"/>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700012ED-D218-4C89-9957-B414435E3733}"/>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04E0562C-2F20-4490-B774-B4853FFAAA17}"/>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4A25A93-7B6A-4A80-BDBD-E9CA081FC24E}"/>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773676C-412C-46F6-94BB-68B85B2A803C}"/>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C82EF5CA-C248-4EA8-B1A7-657EE892A525}"/>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5DF86CFC-4919-41B9-8486-453D8F8E3167}"/>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5A8DC4A5-FD29-4DCE-B42E-59B4D666B1AD}"/>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E3211F9B-E5EE-43F8-95B3-1BFBD7342908}"/>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56A403B1-A81E-4BC1-AB50-55D5D12AFB8C}"/>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12" name="Graphic 3">
              <a:extLst>
                <a:ext uri="{FF2B5EF4-FFF2-40B4-BE49-F238E27FC236}">
                  <a16:creationId xmlns:a16="http://schemas.microsoft.com/office/drawing/2014/main" id="{588BA8C3-D0DC-423C-A449-96FE9034F36F}"/>
                </a:ext>
              </a:extLst>
            </p:cNvPr>
            <p:cNvGrpSpPr/>
            <p:nvPr/>
          </p:nvGrpSpPr>
          <p:grpSpPr>
            <a:xfrm>
              <a:off x="6431104" y="100108"/>
              <a:ext cx="5646335" cy="6696816"/>
              <a:chOff x="5276850" y="2457450"/>
              <a:chExt cx="1638300" cy="1943100"/>
            </a:xfrm>
            <a:solidFill>
              <a:schemeClr val="bg1"/>
            </a:solidFill>
          </p:grpSpPr>
          <p:sp>
            <p:nvSpPr>
              <p:cNvPr id="34" name="Freeform: Shape 33">
                <a:extLst>
                  <a:ext uri="{FF2B5EF4-FFF2-40B4-BE49-F238E27FC236}">
                    <a16:creationId xmlns:a16="http://schemas.microsoft.com/office/drawing/2014/main" id="{5AD20AFD-D9DE-4B25-8114-22FA13508487}"/>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1597BA58-5E46-4CB9-B814-1F31E5BEDD48}"/>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43999DEE-A931-4553-AC28-6B84012CBF47}"/>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BE59EC5-084F-42A4-BC85-A5E904F69FCA}"/>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F877502-F502-460E-8BB1-C32DB1B2C5DE}"/>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17947C94-F8B6-48E8-A3DD-B6465647BC12}"/>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19A018DB-4000-42F0-BBC4-6E8DAF7CECAC}"/>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E43BCA39-8607-4C3D-90F6-04717D8F4AB4}"/>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43FDFD33-27C2-437F-A0E2-37CD2519D40F}"/>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A78BF0EF-4714-4A1D-A1D4-796740870142}"/>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09E81DD-2129-4028-80D8-5244AEE4FAF8}"/>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107427AB-3E03-4D8C-B8BF-1D11E227F3E0}"/>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7CDDB7FE-5A89-485E-BE9A-2D7F78A404B5}"/>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69745B31-608B-4B66-800F-58979FA9F058}"/>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54147F5C-96EB-4EDA-B29D-4EF97F3D1322}"/>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24DB74B6-D002-40AF-83BA-B1E4436C20F9}"/>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2EB9481A-24E8-4607-955C-4AF82B2B9ECF}"/>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7FAD6798-7091-4A80-B99F-005351BAF3BF}"/>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E86D6E57-EACA-44DC-88A1-42687807B499}"/>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418C79CD-E5CB-4EBB-A278-E95A3E0AA994}"/>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6A85683F-3916-47A2-8855-2C07DA8BDB4B}"/>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62A909D9-A5B8-4E2E-9E76-E00931E9C4C3}"/>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52FB8E45-EB96-4CB2-8E41-8B50BAF9E2AC}"/>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323133E9-030B-4174-A10C-FA4383E8D6C6}"/>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D084E284-F766-4702-82A8-2B6238D9D7F5}"/>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B4013A18-6651-44D6-B3AD-685CC66A6622}"/>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CC64C930-B0BC-4EAD-8B59-6A2F00E7D956}"/>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24A83AB6-D8BA-4D1D-91C0-3B286E0F8537}"/>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1C159974-8EA4-4128-AE30-557C56E71B3F}"/>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EE63A22F-9CF8-4A79-96A3-0AD6F6DED93A}"/>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240C7EDC-89D2-4DB3-A177-9190620AE6B3}"/>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F7AD4F75-CC99-48A3-B2DF-0720F09C9144}"/>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3E23BEC7-5398-4B9B-A57E-04A24DE22CB7}"/>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81C6B527-FB04-4624-AF4A-00397CC40A1F}"/>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90E7588E-901B-43AF-929C-241CE379B49D}"/>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D5B0A4F2-617A-441C-9A68-6FE20CD4865D}"/>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8200881D-4A32-49D5-9176-AADDF583AB7F}"/>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F1F0B777-2EC3-4568-B4A4-E8342CE73447}"/>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C2556BAA-C3CC-4EDB-ABE6-DF001C545F7E}"/>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8FEECF1-BB53-44BF-8B6B-839C44915BA5}"/>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1748BD15-1D6D-40B7-A3E0-8B0E1B975D82}"/>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26B27AE8-131F-4C89-81D0-7379A1C82AA6}"/>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FC76EF55-FB80-4E0F-88C3-6C69EB8C1755}"/>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DB4E0F58-29E2-4BD4-84A0-4053D285D7C0}"/>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41004AFF-8647-49BE-BEBA-3A19ED96B978}"/>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A2A83F14-BB0C-4226-BBA8-C86B5EF7DE24}"/>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A5766F65-938A-41B3-95AF-6AF1C1783CBA}"/>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4B006B7F-3E97-4FC2-9CDE-F06D88015ACF}"/>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B7F55A83-7A96-453C-8F8A-F48E1EB75206}"/>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A900CB72-768E-43AF-89B1-D73532CD88FE}"/>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37374899-1543-4CDA-A3EE-F08A106EF7A8}"/>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1A38A36D-18D6-4D26-B0D7-F1C4E331F8EC}"/>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78C11B7E-706F-4E11-A489-995E6A051621}"/>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BCDD2068-77BF-4CDA-A8BA-3F791C5B8B87}"/>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FD991EC-9988-4740-83A4-537E1C59680C}"/>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E1165BE0-AE83-4A1B-913D-80A6DF859471}"/>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FCCC265A-A341-453E-8B16-B2F534A0F54A}"/>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F5353426-082D-4ADF-8E60-30326B919B6C}"/>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E5544EE3-5201-43F2-9A46-B4B7BF46B5C6}"/>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61845550-D3C1-4917-8AE2-0844B253C2C5}"/>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93D31CE5-B588-4D59-984D-782763ED2E78}"/>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E808D84E-D6E8-43F7-B112-0F3F824A703D}"/>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84AEEB97-ABE7-4D1E-8FF1-AB8698C8300F}"/>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8CDB0796-DE00-49EB-AB74-E53385CDBD2B}"/>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DA8D5361-09DB-4953-B05D-8B18EBD7094B}"/>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5017B56B-66DF-47CB-AFBF-728B1EDB0A20}"/>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BCB3B27-FD82-4C00-9723-98BA9C54F25C}"/>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E1240581-5AA8-4648-8F76-ECE26D859255}"/>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1F2E62DA-C618-4AA1-B1C2-7DCB0BC410A8}"/>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A1D2DDF1-FC15-4779-A4C5-F3030061FA11}"/>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EC0C4A0D-155A-422A-A110-8E28DC8A5E7E}"/>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2D3D1D64-BEFB-4328-9E6D-90A5C0FDCE4B}"/>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187E32CE-8278-4C94-9E77-50DA441AF7EC}"/>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D0877CEB-FC51-4C05-976D-4A2513DE26DB}"/>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6ED423E-B4BD-4E48-ACCC-A016A230DCA1}"/>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486CA9B8-9EB5-43BD-884C-820703598B67}"/>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EF82BFA8-39EE-4B2C-B47A-DBE62A823805}"/>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1306836C-F29E-402D-BDCA-EA4C9D339D98}"/>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12BB0DF1-6C89-4F17-9C14-8D66053065F2}"/>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0D89FCC0-AAD4-441F-9758-2897A1DF7091}"/>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55775003-2128-41DF-910A-05B816FD6421}"/>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6EA95E61-9F79-42F4-ABB4-0EF807D2E2A9}"/>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5191018A-7715-4042-A0EF-090A3835DF9A}"/>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1487AEB7-9E8D-4E22-8E11-766B083A2887}"/>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2E32783D-6883-4895-A3E6-99CA15BE139E}"/>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23326C7F-D6B5-4A77-B1DC-A0F8415AC398}"/>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46EF233F-AE00-4A30-93B6-FAB3C72DD7FD}"/>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60980891-6EFC-462D-9BB4-EED7BF3EAC9D}"/>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CA000227-0897-498E-9442-8D1FD251403B}"/>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198825E-8B19-4FE8-B81A-93400178F916}"/>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862347D5-F018-4A66-8111-3D8CDB711741}"/>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AB31C72C-279F-4B43-8D2A-15E3A2E288E7}"/>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4EA38F87-797F-4520-88E0-21807FB48BC9}"/>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65CB2C79-EE43-48B5-B4D5-9C5E35556FAD}"/>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943C24F8-8E85-45F3-A76E-5D1778C94970}"/>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C474975F-FA54-4A70-86E7-715818FF6BBE}"/>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E837F068-A77B-4E07-A397-4CC9D90E85B1}"/>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809C3B04-8345-4B09-9251-B2D61C7C1D87}"/>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807CD546-6989-4004-BF0F-A74113ED27F2}"/>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5E457F30-0685-4DD7-92D5-D783A64C9DAF}"/>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8C8AAEE1-9AF4-480C-A74D-3CBA8A423EBB}"/>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2F001685-2E82-4C76-8A31-67E154D3BBFB}"/>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41220874-FA4A-426A-AD3B-E6F461062F35}"/>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407F316D-9D16-44A0-B56F-B13E914D2BCE}"/>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EA54F1E1-E894-46D9-B28D-D4A60558C07F}"/>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AD290F65-2C7B-4451-9996-6941F08A7D00}"/>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5778FD32-5836-4351-8429-AB0FF69B2485}"/>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FC198206-75A7-4A41-B44A-EBB493008F12}"/>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D4BA8698-AC8E-4E3A-99AF-8A1ECEA8A57D}"/>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D91F6D1B-07EB-438E-B513-C62569C59AAD}"/>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7E8B4A1B-7A35-4589-90E6-C0591D0DE880}"/>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0044A799-CEB0-4E8C-BF1B-E80A1E0FBBC9}"/>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DBA0D5DD-5872-4BD2-A3DF-EF242D3398F5}"/>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35E60233-BAD7-47E1-99B0-2257FEF32268}"/>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CB2CABE8-4DF8-4871-B7D2-9638E5B85B34}"/>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FA1C046F-25E1-488C-B49F-4DC1A692B7E5}"/>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6BCEF2EF-B620-433B-9A36-981C7FA80504}"/>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7ED44F4E-F6A4-455E-9FC7-E6CB45EFB741}"/>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4CC68618-BA44-420A-A383-D4255E0F1643}"/>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EE40EF04-B087-4FDB-9D1F-B51DF30051AC}"/>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E6B3C06B-01E2-4F06-99EC-EB135A5FE5D4}"/>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E3DE045C-4CB3-45EE-AB09-FACBF315AB5E}"/>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981C632B-A4B9-4345-8344-77887CBE6B8B}"/>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9E8011EF-8FAB-4F9C-9BCF-F22ACE53AD3C}"/>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2488AC20-1098-456D-918C-D7A8D31F3603}"/>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C0782944-7982-42F3-B2B3-2BCCD0C1E16A}"/>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73C9052B-D148-4F8D-BCF4-A79EE0AAA8CD}"/>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endParaRPr lang="en-US"/>
              </a:p>
            </p:txBody>
          </p:sp>
        </p:grpSp>
        <p:grpSp>
          <p:nvGrpSpPr>
            <p:cNvPr id="13" name="Graphic 166">
              <a:extLst>
                <a:ext uri="{FF2B5EF4-FFF2-40B4-BE49-F238E27FC236}">
                  <a16:creationId xmlns:a16="http://schemas.microsoft.com/office/drawing/2014/main" id="{7BE98DC9-AD90-4C35-A5E6-D02D49598E93}"/>
                </a:ext>
              </a:extLst>
            </p:cNvPr>
            <p:cNvGrpSpPr/>
            <p:nvPr/>
          </p:nvGrpSpPr>
          <p:grpSpPr>
            <a:xfrm>
              <a:off x="5052311" y="4171348"/>
              <a:ext cx="5032531" cy="1057366"/>
              <a:chOff x="4305300" y="3052762"/>
              <a:chExt cx="3581400" cy="752475"/>
            </a:xfrm>
            <a:solidFill>
              <a:schemeClr val="bg1"/>
            </a:solidFill>
          </p:grpSpPr>
          <p:sp>
            <p:nvSpPr>
              <p:cNvPr id="14" name="Freeform: Shape 13">
                <a:extLst>
                  <a:ext uri="{FF2B5EF4-FFF2-40B4-BE49-F238E27FC236}">
                    <a16:creationId xmlns:a16="http://schemas.microsoft.com/office/drawing/2014/main" id="{44C4FEB3-0BC9-4C08-8E7A-089A5CCEABA7}"/>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A590D4A2-B8BA-477A-A6F9-5D5160C888E2}"/>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8C9210BF-00DA-4BDC-8445-0A3F8DF192C3}"/>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4E465289-76AD-4CD6-9E02-50147BB6A853}"/>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B71D39A8-748F-4956-8409-6EF198E074C6}"/>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80711430-7041-4A7C-B431-1FD7C0256F6E}"/>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DC4D411D-F66D-4E6E-A321-2B23C4E623F1}"/>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A38B373E-41CD-45A3-9FD8-2F34D68AA6E9}"/>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4E5A87FD-A914-48C5-878A-760600BEAA5A}"/>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F12EC3D5-9948-4033-B58B-EF95BF26363E}"/>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3FD973A9-E67A-4D76-8F01-5E8156B798C2}"/>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418C2F13-0071-4912-8833-A3FEB2475234}"/>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641F7CA2-B61E-4D09-8FD8-CFC0AAFC5543}"/>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C7DDC7E5-374A-4442-A9E3-36DD57495437}"/>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92018E6-6826-43D0-9C9F-F8A209695307}"/>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8DACD1C6-EA55-4F26-A9FC-B541ECB82EA3}"/>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6F6354F-51E2-4713-A481-11042A7E76CB}"/>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A5503C0C-D4A4-4563-AFD3-0487B42CA5AC}"/>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2AFAF758-D3C1-415F-875D-7826EAA4C1BE}"/>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C1F2C16-A180-447B-B432-22577823B0AC}"/>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sp>
        <p:nvSpPr>
          <p:cNvPr id="247" name="Rectangle 246">
            <a:extLst>
              <a:ext uri="{FF2B5EF4-FFF2-40B4-BE49-F238E27FC236}">
                <a16:creationId xmlns:a16="http://schemas.microsoft.com/office/drawing/2014/main" id="{201CF1B8-56B3-4F3E-B574-7FA834320F73}"/>
              </a:ext>
            </a:extLst>
          </p:cNvPr>
          <p:cNvSpPr/>
          <p:nvPr/>
        </p:nvSpPr>
        <p:spPr>
          <a:xfrm>
            <a:off x="678094" y="806450"/>
            <a:ext cx="4001844" cy="646331"/>
          </a:xfrm>
          <a:prstGeom prst="rect">
            <a:avLst/>
          </a:prstGeom>
        </p:spPr>
        <p:txBody>
          <a:bodyPr wrap="square">
            <a:spAutoFit/>
          </a:bodyPr>
          <a:lstStyle/>
          <a:p>
            <a:pPr algn="dist"/>
            <a:r>
              <a:rPr lang="en-US" sz="3600" dirty="0">
                <a:solidFill>
                  <a:schemeClr val="tx2">
                    <a:lumMod val="75000"/>
                  </a:schemeClr>
                </a:solidFill>
                <a:latin typeface="Roboto Black" panose="02000000000000000000" pitchFamily="2" charset="0"/>
                <a:ea typeface="Roboto Black" panose="02000000000000000000" pitchFamily="2" charset="0"/>
              </a:rPr>
              <a:t>Literature Review</a:t>
            </a:r>
          </a:p>
        </p:txBody>
      </p:sp>
      <p:sp>
        <p:nvSpPr>
          <p:cNvPr id="248" name="Rectangle 247">
            <a:extLst>
              <a:ext uri="{FF2B5EF4-FFF2-40B4-BE49-F238E27FC236}">
                <a16:creationId xmlns:a16="http://schemas.microsoft.com/office/drawing/2014/main" id="{85BC7A8B-484A-42D9-84E4-DE2FAE40E176}"/>
              </a:ext>
            </a:extLst>
          </p:cNvPr>
          <p:cNvSpPr/>
          <p:nvPr/>
        </p:nvSpPr>
        <p:spPr>
          <a:xfrm>
            <a:off x="678094" y="1450632"/>
            <a:ext cx="4114800" cy="636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75000"/>
                </a:schemeClr>
              </a:solidFill>
            </a:endParaRPr>
          </a:p>
        </p:txBody>
      </p:sp>
      <p:sp>
        <p:nvSpPr>
          <p:cNvPr id="249" name="TextBox 248">
            <a:extLst>
              <a:ext uri="{FF2B5EF4-FFF2-40B4-BE49-F238E27FC236}">
                <a16:creationId xmlns:a16="http://schemas.microsoft.com/office/drawing/2014/main" id="{B9D17CFB-944D-4CD2-93CE-8D3C71F58F49}"/>
              </a:ext>
            </a:extLst>
          </p:cNvPr>
          <p:cNvSpPr txBox="1"/>
          <p:nvPr/>
        </p:nvSpPr>
        <p:spPr>
          <a:xfrm>
            <a:off x="583166" y="2471129"/>
            <a:ext cx="6920798" cy="2031325"/>
          </a:xfrm>
          <a:prstGeom prst="rect">
            <a:avLst/>
          </a:prstGeom>
          <a:noFill/>
        </p:spPr>
        <p:txBody>
          <a:bodyPr wrap="square" rtlCol="0">
            <a:spAutoFit/>
          </a:bodyPr>
          <a:lstStyle/>
          <a:p>
            <a:r>
              <a:rPr lang="en-GB" altLang="ko-KR" sz="1400" dirty="0">
                <a:solidFill>
                  <a:schemeClr val="tx2">
                    <a:lumMod val="75000"/>
                  </a:schemeClr>
                </a:solidFill>
                <a:latin typeface="Roboto Black" panose="02000000000000000000" pitchFamily="2" charset="0"/>
                <a:ea typeface="Roboto Black" panose="02000000000000000000" pitchFamily="2" charset="0"/>
                <a:cs typeface="Arial" pitchFamily="34" charset="0"/>
              </a:rPr>
              <a:t>Various methodologies have been explored for melanoma detection, a dangerous skin cancer. Machine learning models have shown promise, but there’s room for improvement in accuracy and sensitivity (Srividhya et al., 2020). Different models have been proposed, including image processing methods (Hoshyar et al., 2014), Deep Learning algorithms (Kadampur &amp; Al Riyaee, 2020), and Convolutional Neural Network (CNN) based models (Hasan et al., 2019). However, these models face challenges in accuracy, efficiency, and handling different types of skin lesions. Our research aims to address these issues and improve the detection and classification of skin cancer.</a:t>
            </a:r>
            <a:endParaRPr lang="en-US" altLang="ko-KR" sz="1400" dirty="0">
              <a:solidFill>
                <a:schemeClr val="tx2">
                  <a:lumMod val="75000"/>
                </a:schemeClr>
              </a:solidFill>
              <a:latin typeface="Roboto Black" panose="02000000000000000000" pitchFamily="2" charset="0"/>
              <a:ea typeface="Roboto Black" panose="02000000000000000000" pitchFamily="2" charset="0"/>
              <a:cs typeface="Arial" pitchFamily="34" charset="0"/>
            </a:endParaRPr>
          </a:p>
        </p:txBody>
      </p:sp>
    </p:spTree>
    <p:extLst>
      <p:ext uri="{BB962C8B-B14F-4D97-AF65-F5344CB8AC3E}">
        <p14:creationId xmlns:p14="http://schemas.microsoft.com/office/powerpoint/2010/main" val="2997115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406489-5597-43A4-B42F-CCC9FE8B833A}"/>
              </a:ext>
            </a:extLst>
          </p:cNvPr>
          <p:cNvSpPr txBox="1"/>
          <p:nvPr/>
        </p:nvSpPr>
        <p:spPr>
          <a:xfrm>
            <a:off x="3191608" y="998677"/>
            <a:ext cx="5808784" cy="430887"/>
          </a:xfrm>
          <a:prstGeom prst="rect">
            <a:avLst/>
          </a:prstGeom>
          <a:solidFill>
            <a:schemeClr val="accent3">
              <a:lumMod val="50000"/>
            </a:schemeClr>
          </a:solidFill>
        </p:spPr>
        <p:txBody>
          <a:bodyPr wrap="square" lIns="36000" tIns="0" rIns="36000" bIns="0" rtlCol="0">
            <a:spAutoFit/>
          </a:bodyPr>
          <a:lstStyle/>
          <a:p>
            <a:pPr algn="ctr"/>
            <a:r>
              <a:rPr lang="en-US" sz="2800" dirty="0">
                <a:solidFill>
                  <a:schemeClr val="bg1"/>
                </a:solidFill>
                <a:latin typeface="Roboto Black" panose="02000000000000000000" pitchFamily="2" charset="0"/>
                <a:ea typeface="Roboto Black" panose="02000000000000000000" pitchFamily="2" charset="0"/>
              </a:rPr>
              <a:t>Methodology</a:t>
            </a:r>
          </a:p>
        </p:txBody>
      </p:sp>
      <p:pic>
        <p:nvPicPr>
          <p:cNvPr id="4" name="Graphic 3">
            <a:extLst>
              <a:ext uri="{FF2B5EF4-FFF2-40B4-BE49-F238E27FC236}">
                <a16:creationId xmlns:a16="http://schemas.microsoft.com/office/drawing/2014/main" id="{C2190742-A387-4D30-AB2F-8032059C347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26663" y="3045767"/>
            <a:ext cx="2616290" cy="2396742"/>
          </a:xfrm>
          <a:prstGeom prst="rect">
            <a:avLst/>
          </a:prstGeom>
        </p:spPr>
      </p:pic>
      <p:grpSp>
        <p:nvGrpSpPr>
          <p:cNvPr id="11" name="Group 10">
            <a:extLst>
              <a:ext uri="{FF2B5EF4-FFF2-40B4-BE49-F238E27FC236}">
                <a16:creationId xmlns:a16="http://schemas.microsoft.com/office/drawing/2014/main" id="{FC1B7BFB-6103-4204-B393-1FB4A0ECE216}"/>
              </a:ext>
            </a:extLst>
          </p:cNvPr>
          <p:cNvGrpSpPr/>
          <p:nvPr/>
        </p:nvGrpSpPr>
        <p:grpSpPr>
          <a:xfrm>
            <a:off x="1682990" y="2375706"/>
            <a:ext cx="589085" cy="589085"/>
            <a:chOff x="1582614" y="2839915"/>
            <a:chExt cx="589085" cy="589085"/>
          </a:xfrm>
        </p:grpSpPr>
        <p:sp>
          <p:nvSpPr>
            <p:cNvPr id="9" name="Rectangle 8">
              <a:extLst>
                <a:ext uri="{FF2B5EF4-FFF2-40B4-BE49-F238E27FC236}">
                  <a16:creationId xmlns:a16="http://schemas.microsoft.com/office/drawing/2014/main" id="{DBC63653-33AF-440C-B443-C3007D7E6EC2}"/>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A9E66F-C786-47CE-839E-48CA6D2D68CE}"/>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9A0C07F4-8744-4FD2-A4C9-F34903835141}"/>
              </a:ext>
            </a:extLst>
          </p:cNvPr>
          <p:cNvGrpSpPr/>
          <p:nvPr/>
        </p:nvGrpSpPr>
        <p:grpSpPr>
          <a:xfrm rot="5400000">
            <a:off x="4536113" y="2375706"/>
            <a:ext cx="589085" cy="589085"/>
            <a:chOff x="1582614" y="2839915"/>
            <a:chExt cx="589085" cy="589085"/>
          </a:xfrm>
        </p:grpSpPr>
        <p:sp>
          <p:nvSpPr>
            <p:cNvPr id="13" name="Rectangle 12">
              <a:extLst>
                <a:ext uri="{FF2B5EF4-FFF2-40B4-BE49-F238E27FC236}">
                  <a16:creationId xmlns:a16="http://schemas.microsoft.com/office/drawing/2014/main" id="{1C875B88-9A15-4E2A-BD66-0E624DF23EF3}"/>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7C95865-457E-4F13-8AF5-1165DB71AEE0}"/>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0E250D89-5E15-4986-A3EC-7A0B040FC259}"/>
              </a:ext>
            </a:extLst>
          </p:cNvPr>
          <p:cNvGrpSpPr/>
          <p:nvPr/>
        </p:nvGrpSpPr>
        <p:grpSpPr>
          <a:xfrm flipV="1">
            <a:off x="1682990" y="5224373"/>
            <a:ext cx="589085" cy="589085"/>
            <a:chOff x="1582614" y="2839915"/>
            <a:chExt cx="589085" cy="589085"/>
          </a:xfrm>
        </p:grpSpPr>
        <p:sp>
          <p:nvSpPr>
            <p:cNvPr id="16" name="Rectangle 15">
              <a:extLst>
                <a:ext uri="{FF2B5EF4-FFF2-40B4-BE49-F238E27FC236}">
                  <a16:creationId xmlns:a16="http://schemas.microsoft.com/office/drawing/2014/main" id="{575FE9D5-3800-4CC3-B62C-C6B96B13F1B8}"/>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9A82CED-784D-41E8-9F27-D7B8F2A70B42}"/>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F9ECE2DF-48F9-40EB-87C1-DF24270DF8BC}"/>
              </a:ext>
            </a:extLst>
          </p:cNvPr>
          <p:cNvGrpSpPr/>
          <p:nvPr/>
        </p:nvGrpSpPr>
        <p:grpSpPr>
          <a:xfrm rot="16200000" flipV="1">
            <a:off x="4536113" y="5224373"/>
            <a:ext cx="589085" cy="589085"/>
            <a:chOff x="1582614" y="2839915"/>
            <a:chExt cx="589085" cy="589085"/>
          </a:xfrm>
        </p:grpSpPr>
        <p:sp>
          <p:nvSpPr>
            <p:cNvPr id="19" name="Rectangle 18">
              <a:extLst>
                <a:ext uri="{FF2B5EF4-FFF2-40B4-BE49-F238E27FC236}">
                  <a16:creationId xmlns:a16="http://schemas.microsoft.com/office/drawing/2014/main" id="{BE728039-E046-493F-AC4B-DE66C9D9B2D6}"/>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5FF8D4E-D02B-4C7A-B042-DD28BE662AD5}"/>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A98FBEF2-C195-4497-9F68-862ABDB9360B}"/>
              </a:ext>
            </a:extLst>
          </p:cNvPr>
          <p:cNvSpPr txBox="1"/>
          <p:nvPr/>
        </p:nvSpPr>
        <p:spPr>
          <a:xfrm>
            <a:off x="6096000" y="2452236"/>
            <a:ext cx="6096000" cy="2677656"/>
          </a:xfrm>
          <a:prstGeom prst="rect">
            <a:avLst/>
          </a:prstGeom>
          <a:noFill/>
        </p:spPr>
        <p:txBody>
          <a:bodyPr wrap="square" rtlCol="0">
            <a:spAutoFit/>
          </a:bodyPr>
          <a:lstStyle/>
          <a:p>
            <a:r>
              <a:rPr lang="en-GB" altLang="ko-KR" sz="1400" dirty="0">
                <a:solidFill>
                  <a:schemeClr val="tx2">
                    <a:lumMod val="75000"/>
                  </a:schemeClr>
                </a:solidFill>
                <a:latin typeface="Roboto Black" panose="02000000000000000000" pitchFamily="2" charset="0"/>
                <a:ea typeface="Roboto Black" panose="02000000000000000000" pitchFamily="2" charset="0"/>
                <a:cs typeface="Arial" pitchFamily="34" charset="0"/>
              </a:rPr>
              <a:t>Dataset: </a:t>
            </a:r>
            <a:r>
              <a:rPr lang="en-GB" altLang="ko-KR" sz="1400" dirty="0">
                <a:solidFill>
                  <a:schemeClr val="tx2">
                    <a:lumMod val="75000"/>
                  </a:schemeClr>
                </a:solidFill>
                <a:latin typeface="Roboto" panose="02000000000000000000" pitchFamily="2" charset="0"/>
                <a:ea typeface="Roboto" panose="02000000000000000000" pitchFamily="2" charset="0"/>
                <a:cs typeface="Arial" pitchFamily="34" charset="0"/>
              </a:rPr>
              <a:t>We use the HAM10000 dataset, which includes various skin cancer images.</a:t>
            </a:r>
          </a:p>
          <a:p>
            <a:r>
              <a:rPr lang="en-GB" altLang="ko-KR" sz="1400" dirty="0">
                <a:solidFill>
                  <a:schemeClr val="tx2">
                    <a:lumMod val="75000"/>
                  </a:schemeClr>
                </a:solidFill>
                <a:latin typeface="Roboto Black" panose="02000000000000000000" pitchFamily="2" charset="0"/>
                <a:ea typeface="Roboto Black" panose="02000000000000000000" pitchFamily="2" charset="0"/>
                <a:cs typeface="Arial" pitchFamily="34" charset="0"/>
              </a:rPr>
              <a:t>Data Preparation: </a:t>
            </a:r>
            <a:r>
              <a:rPr lang="en-GB" altLang="ko-KR" sz="1400" dirty="0">
                <a:solidFill>
                  <a:schemeClr val="tx2">
                    <a:lumMod val="75000"/>
                  </a:schemeClr>
                </a:solidFill>
                <a:latin typeface="Roboto" panose="02000000000000000000" pitchFamily="2" charset="0"/>
                <a:ea typeface="Roboto" panose="02000000000000000000" pitchFamily="2" charset="0"/>
                <a:cs typeface="Arial" pitchFamily="34" charset="0"/>
              </a:rPr>
              <a:t>Transformation of raw data into a suitable form for our model.</a:t>
            </a:r>
          </a:p>
          <a:p>
            <a:r>
              <a:rPr lang="en-GB" altLang="ko-KR" sz="1400" dirty="0">
                <a:solidFill>
                  <a:schemeClr val="tx2">
                    <a:lumMod val="75000"/>
                  </a:schemeClr>
                </a:solidFill>
                <a:latin typeface="Roboto Black" panose="02000000000000000000" pitchFamily="2" charset="0"/>
                <a:ea typeface="Roboto Black" panose="02000000000000000000" pitchFamily="2" charset="0"/>
                <a:cs typeface="Arial" pitchFamily="34" charset="0"/>
              </a:rPr>
              <a:t>Pre-processing: </a:t>
            </a:r>
            <a:r>
              <a:rPr lang="en-GB" altLang="ko-KR" sz="1400" dirty="0">
                <a:solidFill>
                  <a:schemeClr val="tx2">
                    <a:lumMod val="75000"/>
                  </a:schemeClr>
                </a:solidFill>
                <a:latin typeface="Roboto" panose="02000000000000000000" pitchFamily="2" charset="0"/>
                <a:ea typeface="Roboto" panose="02000000000000000000" pitchFamily="2" charset="0"/>
                <a:cs typeface="Arial" pitchFamily="34" charset="0"/>
              </a:rPr>
              <a:t>Enhancement of images by removing noise and artifacts.</a:t>
            </a:r>
          </a:p>
          <a:p>
            <a:r>
              <a:rPr lang="en-GB" altLang="ko-KR" sz="1400" dirty="0">
                <a:solidFill>
                  <a:schemeClr val="tx2">
                    <a:lumMod val="75000"/>
                  </a:schemeClr>
                </a:solidFill>
                <a:latin typeface="Roboto" panose="02000000000000000000" pitchFamily="2" charset="0"/>
                <a:ea typeface="Roboto" panose="02000000000000000000" pitchFamily="2" charset="0"/>
                <a:cs typeface="Arial" pitchFamily="34" charset="0"/>
              </a:rPr>
              <a:t>Data Reduction &amp; Normalization: Simplification and scaling of data for improved model performance.</a:t>
            </a:r>
          </a:p>
          <a:p>
            <a:r>
              <a:rPr lang="en-GB" altLang="ko-KR" sz="1400" dirty="0">
                <a:solidFill>
                  <a:schemeClr val="tx2">
                    <a:lumMod val="75000"/>
                  </a:schemeClr>
                </a:solidFill>
                <a:latin typeface="Roboto Black" panose="02000000000000000000" pitchFamily="2" charset="0"/>
                <a:ea typeface="Roboto Black" panose="02000000000000000000" pitchFamily="2" charset="0"/>
                <a:cs typeface="Arial" pitchFamily="34" charset="0"/>
              </a:rPr>
              <a:t>Feature Extraction: </a:t>
            </a:r>
            <a:r>
              <a:rPr lang="en-GB" altLang="ko-KR" sz="1400" dirty="0">
                <a:solidFill>
                  <a:schemeClr val="tx2">
                    <a:lumMod val="75000"/>
                  </a:schemeClr>
                </a:solidFill>
                <a:latin typeface="Roboto" panose="02000000000000000000" pitchFamily="2" charset="0"/>
                <a:ea typeface="Roboto" panose="02000000000000000000" pitchFamily="2" charset="0"/>
                <a:cs typeface="Arial" pitchFamily="34" charset="0"/>
              </a:rPr>
              <a:t>Extraction of relevant features from images for accurate classification.</a:t>
            </a:r>
          </a:p>
          <a:p>
            <a:r>
              <a:rPr lang="en-GB" altLang="ko-KR" sz="1400" dirty="0">
                <a:solidFill>
                  <a:schemeClr val="tx2">
                    <a:lumMod val="75000"/>
                  </a:schemeClr>
                </a:solidFill>
                <a:latin typeface="Roboto Black" panose="02000000000000000000" pitchFamily="2" charset="0"/>
                <a:ea typeface="Roboto Black" panose="02000000000000000000" pitchFamily="2" charset="0"/>
                <a:cs typeface="Arial" pitchFamily="34" charset="0"/>
              </a:rPr>
              <a:t>Numerical Data: </a:t>
            </a:r>
            <a:r>
              <a:rPr lang="en-GB" altLang="ko-KR" sz="1400" dirty="0">
                <a:solidFill>
                  <a:schemeClr val="tx2">
                    <a:lumMod val="75000"/>
                  </a:schemeClr>
                </a:solidFill>
                <a:latin typeface="Roboto" panose="02000000000000000000" pitchFamily="2" charset="0"/>
                <a:ea typeface="Roboto" panose="02000000000000000000" pitchFamily="2" charset="0"/>
                <a:cs typeface="Arial" pitchFamily="34" charset="0"/>
              </a:rPr>
              <a:t>Conversion of label data into numerical form.</a:t>
            </a:r>
          </a:p>
          <a:p>
            <a:r>
              <a:rPr lang="en-GB" altLang="ko-KR" sz="1400" dirty="0">
                <a:solidFill>
                  <a:schemeClr val="tx2">
                    <a:lumMod val="75000"/>
                  </a:schemeClr>
                </a:solidFill>
                <a:latin typeface="Roboto Black" panose="02000000000000000000" pitchFamily="2" charset="0"/>
                <a:ea typeface="Roboto Black" panose="02000000000000000000" pitchFamily="2" charset="0"/>
                <a:cs typeface="Arial" pitchFamily="34" charset="0"/>
              </a:rPr>
              <a:t>Data Augmentation: </a:t>
            </a:r>
            <a:r>
              <a:rPr lang="en-GB" altLang="ko-KR" sz="1400" dirty="0">
                <a:solidFill>
                  <a:schemeClr val="tx2">
                    <a:lumMod val="75000"/>
                  </a:schemeClr>
                </a:solidFill>
                <a:latin typeface="Roboto" panose="02000000000000000000" pitchFamily="2" charset="0"/>
                <a:ea typeface="Roboto" panose="02000000000000000000" pitchFamily="2" charset="0"/>
                <a:cs typeface="Arial" pitchFamily="34" charset="0"/>
              </a:rPr>
              <a:t>Increase in dataset size through techniques to improve classification accuracy.</a:t>
            </a:r>
            <a:endParaRPr lang="en-US" altLang="ko-KR" sz="1400" dirty="0">
              <a:solidFill>
                <a:schemeClr val="tx2">
                  <a:lumMod val="75000"/>
                </a:schemeClr>
              </a:solidFill>
              <a:latin typeface="Roboto" panose="02000000000000000000" pitchFamily="2" charset="0"/>
              <a:ea typeface="Roboto" panose="02000000000000000000" pitchFamily="2" charset="0"/>
              <a:cs typeface="Arial" pitchFamily="34" charset="0"/>
            </a:endParaRPr>
          </a:p>
        </p:txBody>
      </p:sp>
    </p:spTree>
    <p:extLst>
      <p:ext uri="{BB962C8B-B14F-4D97-AF65-F5344CB8AC3E}">
        <p14:creationId xmlns:p14="http://schemas.microsoft.com/office/powerpoint/2010/main" val="3631433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406489-5597-43A4-B42F-CCC9FE8B833A}"/>
              </a:ext>
            </a:extLst>
          </p:cNvPr>
          <p:cNvSpPr txBox="1"/>
          <p:nvPr/>
        </p:nvSpPr>
        <p:spPr>
          <a:xfrm>
            <a:off x="3191608" y="998677"/>
            <a:ext cx="5808784" cy="430887"/>
          </a:xfrm>
          <a:prstGeom prst="rect">
            <a:avLst/>
          </a:prstGeom>
          <a:solidFill>
            <a:schemeClr val="accent3">
              <a:lumMod val="50000"/>
            </a:schemeClr>
          </a:solidFill>
        </p:spPr>
        <p:txBody>
          <a:bodyPr wrap="square" lIns="36000" tIns="0" rIns="36000" bIns="0" rtlCol="0">
            <a:spAutoFit/>
          </a:bodyPr>
          <a:lstStyle/>
          <a:p>
            <a:pPr algn="ctr"/>
            <a:r>
              <a:rPr lang="en-US" sz="2800" dirty="0">
                <a:solidFill>
                  <a:schemeClr val="bg1"/>
                </a:solidFill>
                <a:latin typeface="Roboto Black" panose="02000000000000000000" pitchFamily="2" charset="0"/>
                <a:ea typeface="Roboto Black" panose="02000000000000000000" pitchFamily="2" charset="0"/>
              </a:rPr>
              <a:t>Results and Discussion</a:t>
            </a:r>
          </a:p>
        </p:txBody>
      </p:sp>
      <p:pic>
        <p:nvPicPr>
          <p:cNvPr id="4" name="Graphic 3">
            <a:extLst>
              <a:ext uri="{FF2B5EF4-FFF2-40B4-BE49-F238E27FC236}">
                <a16:creationId xmlns:a16="http://schemas.microsoft.com/office/drawing/2014/main" id="{C2190742-A387-4D30-AB2F-8032059C347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26663" y="3045767"/>
            <a:ext cx="2616290" cy="2396742"/>
          </a:xfrm>
          <a:prstGeom prst="rect">
            <a:avLst/>
          </a:prstGeom>
        </p:spPr>
      </p:pic>
      <p:grpSp>
        <p:nvGrpSpPr>
          <p:cNvPr id="11" name="Group 10">
            <a:extLst>
              <a:ext uri="{FF2B5EF4-FFF2-40B4-BE49-F238E27FC236}">
                <a16:creationId xmlns:a16="http://schemas.microsoft.com/office/drawing/2014/main" id="{FC1B7BFB-6103-4204-B393-1FB4A0ECE216}"/>
              </a:ext>
            </a:extLst>
          </p:cNvPr>
          <p:cNvGrpSpPr/>
          <p:nvPr/>
        </p:nvGrpSpPr>
        <p:grpSpPr>
          <a:xfrm>
            <a:off x="1682990" y="2375706"/>
            <a:ext cx="589085" cy="589085"/>
            <a:chOff x="1582614" y="2839915"/>
            <a:chExt cx="589085" cy="589085"/>
          </a:xfrm>
        </p:grpSpPr>
        <p:sp>
          <p:nvSpPr>
            <p:cNvPr id="9" name="Rectangle 8">
              <a:extLst>
                <a:ext uri="{FF2B5EF4-FFF2-40B4-BE49-F238E27FC236}">
                  <a16:creationId xmlns:a16="http://schemas.microsoft.com/office/drawing/2014/main" id="{DBC63653-33AF-440C-B443-C3007D7E6EC2}"/>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A9E66F-C786-47CE-839E-48CA6D2D68CE}"/>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9A0C07F4-8744-4FD2-A4C9-F34903835141}"/>
              </a:ext>
            </a:extLst>
          </p:cNvPr>
          <p:cNvGrpSpPr/>
          <p:nvPr/>
        </p:nvGrpSpPr>
        <p:grpSpPr>
          <a:xfrm rot="5400000">
            <a:off x="4536113" y="2375706"/>
            <a:ext cx="589085" cy="589085"/>
            <a:chOff x="1582614" y="2839915"/>
            <a:chExt cx="589085" cy="589085"/>
          </a:xfrm>
        </p:grpSpPr>
        <p:sp>
          <p:nvSpPr>
            <p:cNvPr id="13" name="Rectangle 12">
              <a:extLst>
                <a:ext uri="{FF2B5EF4-FFF2-40B4-BE49-F238E27FC236}">
                  <a16:creationId xmlns:a16="http://schemas.microsoft.com/office/drawing/2014/main" id="{1C875B88-9A15-4E2A-BD66-0E624DF23EF3}"/>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7C95865-457E-4F13-8AF5-1165DB71AEE0}"/>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0E250D89-5E15-4986-A3EC-7A0B040FC259}"/>
              </a:ext>
            </a:extLst>
          </p:cNvPr>
          <p:cNvGrpSpPr/>
          <p:nvPr/>
        </p:nvGrpSpPr>
        <p:grpSpPr>
          <a:xfrm flipV="1">
            <a:off x="1682990" y="5224373"/>
            <a:ext cx="589085" cy="589085"/>
            <a:chOff x="1582614" y="2839915"/>
            <a:chExt cx="589085" cy="589085"/>
          </a:xfrm>
        </p:grpSpPr>
        <p:sp>
          <p:nvSpPr>
            <p:cNvPr id="16" name="Rectangle 15">
              <a:extLst>
                <a:ext uri="{FF2B5EF4-FFF2-40B4-BE49-F238E27FC236}">
                  <a16:creationId xmlns:a16="http://schemas.microsoft.com/office/drawing/2014/main" id="{575FE9D5-3800-4CC3-B62C-C6B96B13F1B8}"/>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9A82CED-784D-41E8-9F27-D7B8F2A70B42}"/>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F9ECE2DF-48F9-40EB-87C1-DF24270DF8BC}"/>
              </a:ext>
            </a:extLst>
          </p:cNvPr>
          <p:cNvGrpSpPr/>
          <p:nvPr/>
        </p:nvGrpSpPr>
        <p:grpSpPr>
          <a:xfrm rot="16200000" flipV="1">
            <a:off x="4536113" y="5224373"/>
            <a:ext cx="589085" cy="589085"/>
            <a:chOff x="1582614" y="2839915"/>
            <a:chExt cx="589085" cy="589085"/>
          </a:xfrm>
        </p:grpSpPr>
        <p:sp>
          <p:nvSpPr>
            <p:cNvPr id="19" name="Rectangle 18">
              <a:extLst>
                <a:ext uri="{FF2B5EF4-FFF2-40B4-BE49-F238E27FC236}">
                  <a16:creationId xmlns:a16="http://schemas.microsoft.com/office/drawing/2014/main" id="{BE728039-E046-493F-AC4B-DE66C9D9B2D6}"/>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5FF8D4E-D02B-4C7A-B042-DD28BE662AD5}"/>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A98FBEF2-C195-4497-9F68-862ABDB9360B}"/>
              </a:ext>
            </a:extLst>
          </p:cNvPr>
          <p:cNvSpPr txBox="1"/>
          <p:nvPr/>
        </p:nvSpPr>
        <p:spPr>
          <a:xfrm>
            <a:off x="6096000" y="2452236"/>
            <a:ext cx="6096000" cy="3108543"/>
          </a:xfrm>
          <a:prstGeom prst="rect">
            <a:avLst/>
          </a:prstGeom>
          <a:noFill/>
        </p:spPr>
        <p:txBody>
          <a:bodyPr wrap="square" rtlCol="0">
            <a:spAutoFit/>
          </a:bodyPr>
          <a:lstStyle/>
          <a:p>
            <a:r>
              <a:rPr lang="en-GB" altLang="ko-KR" sz="1400" dirty="0">
                <a:solidFill>
                  <a:schemeClr val="tx2">
                    <a:lumMod val="75000"/>
                  </a:schemeClr>
                </a:solidFill>
                <a:latin typeface="Roboto" panose="02000000000000000000" pitchFamily="2" charset="0"/>
                <a:ea typeface="Roboto" panose="02000000000000000000" pitchFamily="2" charset="0"/>
                <a:cs typeface="Arial" pitchFamily="34" charset="0"/>
              </a:rPr>
              <a:t>The DCNN model in the study aimed to classify benign and malignant skin lesions. It was trained with 70% and 80% of the images, achieving the best accuracy with the latter. The model outperformed existing DNN models like AlexNet, ResNet, VGG-16, DenseNet, and MobileNet. </a:t>
            </a:r>
          </a:p>
          <a:p>
            <a:endParaRPr lang="en-GB" altLang="ko-KR" sz="1400" dirty="0">
              <a:solidFill>
                <a:schemeClr val="tx2">
                  <a:lumMod val="75000"/>
                </a:schemeClr>
              </a:solidFill>
              <a:latin typeface="Roboto" panose="02000000000000000000" pitchFamily="2" charset="0"/>
              <a:ea typeface="Roboto" panose="02000000000000000000" pitchFamily="2" charset="0"/>
              <a:cs typeface="Arial" pitchFamily="34" charset="0"/>
            </a:endParaRPr>
          </a:p>
          <a:p>
            <a:r>
              <a:rPr lang="en-GB" altLang="ko-KR" sz="1400" dirty="0">
                <a:solidFill>
                  <a:schemeClr val="tx2">
                    <a:lumMod val="75000"/>
                  </a:schemeClr>
                </a:solidFill>
                <a:latin typeface="Roboto" panose="02000000000000000000" pitchFamily="2" charset="0"/>
                <a:ea typeface="Roboto" panose="02000000000000000000" pitchFamily="2" charset="0"/>
                <a:cs typeface="Arial" pitchFamily="34" charset="0"/>
              </a:rPr>
              <a:t>The model's performance was evaluated based on numerical performance and visual results, achieving a good classification rate with image processing techniques. After fine-tuning, the model achieved the best results with 100 epochs and an AUC value of 0.847. </a:t>
            </a:r>
          </a:p>
          <a:p>
            <a:endParaRPr lang="en-GB" altLang="ko-KR" sz="1400" dirty="0">
              <a:solidFill>
                <a:schemeClr val="tx2">
                  <a:lumMod val="75000"/>
                </a:schemeClr>
              </a:solidFill>
              <a:latin typeface="Roboto" panose="02000000000000000000" pitchFamily="2" charset="0"/>
              <a:ea typeface="Roboto" panose="02000000000000000000" pitchFamily="2" charset="0"/>
              <a:cs typeface="Arial" pitchFamily="34" charset="0"/>
            </a:endParaRPr>
          </a:p>
          <a:p>
            <a:r>
              <a:rPr lang="en-GB" altLang="ko-KR" sz="1400" dirty="0">
                <a:solidFill>
                  <a:schemeClr val="tx2">
                    <a:lumMod val="75000"/>
                  </a:schemeClr>
                </a:solidFill>
                <a:latin typeface="Roboto" panose="02000000000000000000" pitchFamily="2" charset="0"/>
                <a:ea typeface="Roboto" panose="02000000000000000000" pitchFamily="2" charset="0"/>
                <a:cs typeface="Arial" pitchFamily="34" charset="0"/>
              </a:rPr>
              <a:t>The DCNN model can be deployed in a CAD system for early-stage skin lesion classification, potentially improving treatment outcomes for patients without regular access to doctors. This study is not our work but provides valuable insights into skin lesion classification.</a:t>
            </a:r>
            <a:endParaRPr lang="en-US" altLang="ko-KR" sz="1400" dirty="0">
              <a:solidFill>
                <a:schemeClr val="tx2">
                  <a:lumMod val="75000"/>
                </a:schemeClr>
              </a:solidFill>
              <a:latin typeface="Roboto" panose="02000000000000000000" pitchFamily="2" charset="0"/>
              <a:ea typeface="Roboto" panose="02000000000000000000" pitchFamily="2" charset="0"/>
              <a:cs typeface="Arial" pitchFamily="34" charset="0"/>
            </a:endParaRPr>
          </a:p>
        </p:txBody>
      </p:sp>
    </p:spTree>
    <p:extLst>
      <p:ext uri="{BB962C8B-B14F-4D97-AF65-F5344CB8AC3E}">
        <p14:creationId xmlns:p14="http://schemas.microsoft.com/office/powerpoint/2010/main" val="1522398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406489-5597-43A4-B42F-CCC9FE8B833A}"/>
              </a:ext>
            </a:extLst>
          </p:cNvPr>
          <p:cNvSpPr txBox="1"/>
          <p:nvPr/>
        </p:nvSpPr>
        <p:spPr>
          <a:xfrm>
            <a:off x="3191608" y="998677"/>
            <a:ext cx="5808784" cy="430887"/>
          </a:xfrm>
          <a:prstGeom prst="rect">
            <a:avLst/>
          </a:prstGeom>
          <a:solidFill>
            <a:schemeClr val="accent3">
              <a:lumMod val="50000"/>
            </a:schemeClr>
          </a:solidFill>
        </p:spPr>
        <p:txBody>
          <a:bodyPr wrap="square" lIns="36000" tIns="0" rIns="36000" bIns="0" rtlCol="0">
            <a:spAutoFit/>
          </a:bodyPr>
          <a:lstStyle/>
          <a:p>
            <a:pPr algn="ctr"/>
            <a:r>
              <a:rPr lang="en-US" sz="2800">
                <a:solidFill>
                  <a:schemeClr val="bg1"/>
                </a:solidFill>
                <a:latin typeface="Roboto Black" panose="02000000000000000000" pitchFamily="2" charset="0"/>
                <a:ea typeface="Roboto Black" panose="02000000000000000000" pitchFamily="2" charset="0"/>
              </a:rPr>
              <a:t>Challenges</a:t>
            </a:r>
            <a:endParaRPr lang="en-US" sz="2800" dirty="0">
              <a:solidFill>
                <a:schemeClr val="bg1"/>
              </a:solidFill>
              <a:latin typeface="Roboto Black" panose="02000000000000000000" pitchFamily="2" charset="0"/>
              <a:ea typeface="Roboto Black" panose="02000000000000000000" pitchFamily="2" charset="0"/>
            </a:endParaRPr>
          </a:p>
        </p:txBody>
      </p:sp>
      <p:pic>
        <p:nvPicPr>
          <p:cNvPr id="4" name="Graphic 3">
            <a:extLst>
              <a:ext uri="{FF2B5EF4-FFF2-40B4-BE49-F238E27FC236}">
                <a16:creationId xmlns:a16="http://schemas.microsoft.com/office/drawing/2014/main" id="{C2190742-A387-4D30-AB2F-8032059C347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26663" y="3045767"/>
            <a:ext cx="2616290" cy="2396742"/>
          </a:xfrm>
          <a:prstGeom prst="rect">
            <a:avLst/>
          </a:prstGeom>
        </p:spPr>
      </p:pic>
      <p:grpSp>
        <p:nvGrpSpPr>
          <p:cNvPr id="11" name="Group 10">
            <a:extLst>
              <a:ext uri="{FF2B5EF4-FFF2-40B4-BE49-F238E27FC236}">
                <a16:creationId xmlns:a16="http://schemas.microsoft.com/office/drawing/2014/main" id="{FC1B7BFB-6103-4204-B393-1FB4A0ECE216}"/>
              </a:ext>
            </a:extLst>
          </p:cNvPr>
          <p:cNvGrpSpPr/>
          <p:nvPr/>
        </p:nvGrpSpPr>
        <p:grpSpPr>
          <a:xfrm>
            <a:off x="1682990" y="2375706"/>
            <a:ext cx="589085" cy="589085"/>
            <a:chOff x="1582614" y="2839915"/>
            <a:chExt cx="589085" cy="589085"/>
          </a:xfrm>
        </p:grpSpPr>
        <p:sp>
          <p:nvSpPr>
            <p:cNvPr id="9" name="Rectangle 8">
              <a:extLst>
                <a:ext uri="{FF2B5EF4-FFF2-40B4-BE49-F238E27FC236}">
                  <a16:creationId xmlns:a16="http://schemas.microsoft.com/office/drawing/2014/main" id="{DBC63653-33AF-440C-B443-C3007D7E6EC2}"/>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A9E66F-C786-47CE-839E-48CA6D2D68CE}"/>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9A0C07F4-8744-4FD2-A4C9-F34903835141}"/>
              </a:ext>
            </a:extLst>
          </p:cNvPr>
          <p:cNvGrpSpPr/>
          <p:nvPr/>
        </p:nvGrpSpPr>
        <p:grpSpPr>
          <a:xfrm rot="5400000">
            <a:off x="4536113" y="2375706"/>
            <a:ext cx="589085" cy="589085"/>
            <a:chOff x="1582614" y="2839915"/>
            <a:chExt cx="589085" cy="589085"/>
          </a:xfrm>
        </p:grpSpPr>
        <p:sp>
          <p:nvSpPr>
            <p:cNvPr id="13" name="Rectangle 12">
              <a:extLst>
                <a:ext uri="{FF2B5EF4-FFF2-40B4-BE49-F238E27FC236}">
                  <a16:creationId xmlns:a16="http://schemas.microsoft.com/office/drawing/2014/main" id="{1C875B88-9A15-4E2A-BD66-0E624DF23EF3}"/>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7C95865-457E-4F13-8AF5-1165DB71AEE0}"/>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0E250D89-5E15-4986-A3EC-7A0B040FC259}"/>
              </a:ext>
            </a:extLst>
          </p:cNvPr>
          <p:cNvGrpSpPr/>
          <p:nvPr/>
        </p:nvGrpSpPr>
        <p:grpSpPr>
          <a:xfrm flipV="1">
            <a:off x="1682990" y="5224373"/>
            <a:ext cx="589085" cy="589085"/>
            <a:chOff x="1582614" y="2839915"/>
            <a:chExt cx="589085" cy="589085"/>
          </a:xfrm>
        </p:grpSpPr>
        <p:sp>
          <p:nvSpPr>
            <p:cNvPr id="16" name="Rectangle 15">
              <a:extLst>
                <a:ext uri="{FF2B5EF4-FFF2-40B4-BE49-F238E27FC236}">
                  <a16:creationId xmlns:a16="http://schemas.microsoft.com/office/drawing/2014/main" id="{575FE9D5-3800-4CC3-B62C-C6B96B13F1B8}"/>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9A82CED-784D-41E8-9F27-D7B8F2A70B42}"/>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F9ECE2DF-48F9-40EB-87C1-DF24270DF8BC}"/>
              </a:ext>
            </a:extLst>
          </p:cNvPr>
          <p:cNvGrpSpPr/>
          <p:nvPr/>
        </p:nvGrpSpPr>
        <p:grpSpPr>
          <a:xfrm rot="16200000" flipV="1">
            <a:off x="4536113" y="5224373"/>
            <a:ext cx="589085" cy="589085"/>
            <a:chOff x="1582614" y="2839915"/>
            <a:chExt cx="589085" cy="589085"/>
          </a:xfrm>
        </p:grpSpPr>
        <p:sp>
          <p:nvSpPr>
            <p:cNvPr id="19" name="Rectangle 18">
              <a:extLst>
                <a:ext uri="{FF2B5EF4-FFF2-40B4-BE49-F238E27FC236}">
                  <a16:creationId xmlns:a16="http://schemas.microsoft.com/office/drawing/2014/main" id="{BE728039-E046-493F-AC4B-DE66C9D9B2D6}"/>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5FF8D4E-D02B-4C7A-B042-DD28BE662AD5}"/>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A98FBEF2-C195-4497-9F68-862ABDB9360B}"/>
              </a:ext>
            </a:extLst>
          </p:cNvPr>
          <p:cNvSpPr txBox="1"/>
          <p:nvPr/>
        </p:nvSpPr>
        <p:spPr>
          <a:xfrm>
            <a:off x="6096000" y="2452236"/>
            <a:ext cx="6096000" cy="1600438"/>
          </a:xfrm>
          <a:prstGeom prst="rect">
            <a:avLst/>
          </a:prstGeom>
          <a:noFill/>
        </p:spPr>
        <p:txBody>
          <a:bodyPr wrap="square" rtlCol="0">
            <a:spAutoFit/>
          </a:bodyPr>
          <a:lstStyle/>
          <a:p>
            <a:r>
              <a:rPr lang="en-GB" altLang="ko-KR" sz="1400" dirty="0">
                <a:solidFill>
                  <a:schemeClr val="tx2">
                    <a:lumMod val="75000"/>
                  </a:schemeClr>
                </a:solidFill>
                <a:latin typeface="Roboto Black" panose="02000000000000000000" pitchFamily="2" charset="0"/>
                <a:ea typeface="Roboto Black" panose="02000000000000000000" pitchFamily="2" charset="0"/>
                <a:cs typeface="Arial" pitchFamily="34" charset="0"/>
              </a:rPr>
              <a:t>Data Collection: </a:t>
            </a:r>
            <a:r>
              <a:rPr lang="en-GB" altLang="ko-KR" sz="1400" dirty="0">
                <a:solidFill>
                  <a:schemeClr val="tx2">
                    <a:lumMod val="75000"/>
                  </a:schemeClr>
                </a:solidFill>
                <a:latin typeface="Roboto" panose="02000000000000000000" pitchFamily="2" charset="0"/>
                <a:ea typeface="Roboto" panose="02000000000000000000" pitchFamily="2" charset="0"/>
                <a:cs typeface="Arial" pitchFamily="34" charset="0"/>
              </a:rPr>
              <a:t>Difficulties in gathering a large, diverse dataset.</a:t>
            </a:r>
          </a:p>
          <a:p>
            <a:r>
              <a:rPr lang="en-GB" altLang="ko-KR" sz="1400" dirty="0">
                <a:solidFill>
                  <a:schemeClr val="tx2">
                    <a:lumMod val="75000"/>
                  </a:schemeClr>
                </a:solidFill>
                <a:latin typeface="Roboto Black" panose="02000000000000000000" pitchFamily="2" charset="0"/>
                <a:ea typeface="Roboto Black" panose="02000000000000000000" pitchFamily="2" charset="0"/>
                <a:cs typeface="Arial" pitchFamily="34" charset="0"/>
              </a:rPr>
              <a:t>Data Quality: </a:t>
            </a:r>
            <a:r>
              <a:rPr lang="en-GB" altLang="ko-KR" sz="1400" dirty="0">
                <a:solidFill>
                  <a:schemeClr val="tx2">
                    <a:lumMod val="75000"/>
                  </a:schemeClr>
                </a:solidFill>
                <a:latin typeface="Roboto" panose="02000000000000000000" pitchFamily="2" charset="0"/>
                <a:ea typeface="Roboto" panose="02000000000000000000" pitchFamily="2" charset="0"/>
                <a:cs typeface="Arial" pitchFamily="34" charset="0"/>
              </a:rPr>
              <a:t>Presence of blurry images affecting model performance.</a:t>
            </a:r>
          </a:p>
          <a:p>
            <a:r>
              <a:rPr lang="en-GB" altLang="ko-KR" sz="1400" dirty="0">
                <a:solidFill>
                  <a:schemeClr val="tx2">
                    <a:lumMod val="75000"/>
                  </a:schemeClr>
                </a:solidFill>
                <a:latin typeface="Roboto Black" panose="02000000000000000000" pitchFamily="2" charset="0"/>
                <a:ea typeface="Roboto Black" panose="02000000000000000000" pitchFamily="2" charset="0"/>
                <a:cs typeface="Arial" pitchFamily="34" charset="0"/>
              </a:rPr>
              <a:t>Overfitting: </a:t>
            </a:r>
            <a:r>
              <a:rPr lang="en-GB" altLang="ko-KR" sz="1400" dirty="0">
                <a:solidFill>
                  <a:schemeClr val="tx2">
                    <a:lumMod val="75000"/>
                  </a:schemeClr>
                </a:solidFill>
                <a:latin typeface="Roboto" panose="02000000000000000000" pitchFamily="2" charset="0"/>
                <a:ea typeface="Roboto" panose="02000000000000000000" pitchFamily="2" charset="0"/>
                <a:cs typeface="Arial" pitchFamily="34" charset="0"/>
              </a:rPr>
              <a:t>Model overfits when trained with 200 epochs.</a:t>
            </a:r>
          </a:p>
          <a:p>
            <a:r>
              <a:rPr lang="en-GB" altLang="ko-KR" sz="1400" dirty="0">
                <a:solidFill>
                  <a:schemeClr val="tx2">
                    <a:lumMod val="75000"/>
                  </a:schemeClr>
                </a:solidFill>
                <a:latin typeface="Roboto Black" panose="02000000000000000000" pitchFamily="2" charset="0"/>
                <a:ea typeface="Roboto Black" panose="02000000000000000000" pitchFamily="2" charset="0"/>
                <a:cs typeface="Arial" pitchFamily="34" charset="0"/>
              </a:rPr>
              <a:t>Model Performance: </a:t>
            </a:r>
            <a:r>
              <a:rPr lang="en-GB" altLang="ko-KR" sz="1400" dirty="0">
                <a:solidFill>
                  <a:schemeClr val="tx2">
                    <a:lumMod val="75000"/>
                  </a:schemeClr>
                </a:solidFill>
                <a:latin typeface="Roboto" panose="02000000000000000000" pitchFamily="2" charset="0"/>
                <a:ea typeface="Roboto" panose="02000000000000000000" pitchFamily="2" charset="0"/>
                <a:cs typeface="Arial" pitchFamily="34" charset="0"/>
              </a:rPr>
              <a:t>Need for improved accuracy in lesion differentiation.</a:t>
            </a:r>
          </a:p>
          <a:p>
            <a:r>
              <a:rPr lang="en-GB" altLang="ko-KR" sz="1400" dirty="0">
                <a:solidFill>
                  <a:schemeClr val="tx2">
                    <a:lumMod val="75000"/>
                  </a:schemeClr>
                </a:solidFill>
                <a:latin typeface="Roboto Black" panose="02000000000000000000" pitchFamily="2" charset="0"/>
                <a:ea typeface="Roboto Black" panose="02000000000000000000" pitchFamily="2" charset="0"/>
                <a:cs typeface="Arial" pitchFamily="34" charset="0"/>
              </a:rPr>
              <a:t>Real-time Application: </a:t>
            </a:r>
            <a:r>
              <a:rPr lang="en-GB" altLang="ko-KR" sz="1400" dirty="0">
                <a:solidFill>
                  <a:schemeClr val="tx2">
                    <a:lumMod val="75000"/>
                  </a:schemeClr>
                </a:solidFill>
                <a:latin typeface="Roboto" panose="02000000000000000000" pitchFamily="2" charset="0"/>
                <a:ea typeface="Roboto" panose="02000000000000000000" pitchFamily="2" charset="0"/>
                <a:cs typeface="Arial" pitchFamily="34" charset="0"/>
              </a:rPr>
              <a:t>Challenges in real-time interfacing with medical images.</a:t>
            </a:r>
          </a:p>
          <a:p>
            <a:r>
              <a:rPr lang="en-GB" altLang="ko-KR" sz="1400" dirty="0">
                <a:solidFill>
                  <a:schemeClr val="tx2">
                    <a:lumMod val="75000"/>
                  </a:schemeClr>
                </a:solidFill>
                <a:latin typeface="Roboto Black" panose="02000000000000000000" pitchFamily="2" charset="0"/>
                <a:ea typeface="Roboto Black" panose="02000000000000000000" pitchFamily="2" charset="0"/>
                <a:cs typeface="Arial" pitchFamily="34" charset="0"/>
              </a:rPr>
              <a:t>Generalizability: </a:t>
            </a:r>
            <a:r>
              <a:rPr lang="en-GB" altLang="ko-KR" sz="1400" dirty="0">
                <a:solidFill>
                  <a:schemeClr val="tx2">
                    <a:lumMod val="75000"/>
                  </a:schemeClr>
                </a:solidFill>
                <a:latin typeface="Roboto" panose="02000000000000000000" pitchFamily="2" charset="0"/>
                <a:ea typeface="Roboto" panose="02000000000000000000" pitchFamily="2" charset="0"/>
                <a:cs typeface="Arial" pitchFamily="34" charset="0"/>
              </a:rPr>
              <a:t>Model’s performance may vary with different datasets.</a:t>
            </a:r>
            <a:endParaRPr lang="en-US" altLang="ko-KR" sz="1400" dirty="0">
              <a:solidFill>
                <a:schemeClr val="tx2">
                  <a:lumMod val="75000"/>
                </a:schemeClr>
              </a:solidFill>
              <a:latin typeface="Roboto" panose="02000000000000000000" pitchFamily="2" charset="0"/>
              <a:ea typeface="Roboto" panose="02000000000000000000" pitchFamily="2" charset="0"/>
              <a:cs typeface="Arial" pitchFamily="34" charset="0"/>
            </a:endParaRPr>
          </a:p>
        </p:txBody>
      </p:sp>
    </p:spTree>
    <p:extLst>
      <p:ext uri="{BB962C8B-B14F-4D97-AF65-F5344CB8AC3E}">
        <p14:creationId xmlns:p14="http://schemas.microsoft.com/office/powerpoint/2010/main" val="750031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406489-5597-43A4-B42F-CCC9FE8B833A}"/>
              </a:ext>
            </a:extLst>
          </p:cNvPr>
          <p:cNvSpPr txBox="1"/>
          <p:nvPr/>
        </p:nvSpPr>
        <p:spPr>
          <a:xfrm>
            <a:off x="3191608" y="998677"/>
            <a:ext cx="5808784" cy="430887"/>
          </a:xfrm>
          <a:prstGeom prst="rect">
            <a:avLst/>
          </a:prstGeom>
          <a:solidFill>
            <a:schemeClr val="accent3">
              <a:lumMod val="50000"/>
            </a:schemeClr>
          </a:solidFill>
        </p:spPr>
        <p:txBody>
          <a:bodyPr wrap="square" lIns="36000" tIns="0" rIns="36000" bIns="0" rtlCol="0">
            <a:spAutoFit/>
          </a:bodyPr>
          <a:lstStyle/>
          <a:p>
            <a:pPr algn="ctr"/>
            <a:r>
              <a:rPr lang="en-US" sz="2800" dirty="0">
                <a:solidFill>
                  <a:schemeClr val="bg1"/>
                </a:solidFill>
                <a:latin typeface="Roboto Black" panose="02000000000000000000" pitchFamily="2" charset="0"/>
                <a:ea typeface="Roboto Black" panose="02000000000000000000" pitchFamily="2" charset="0"/>
              </a:rPr>
              <a:t>Conclusion</a:t>
            </a:r>
          </a:p>
        </p:txBody>
      </p:sp>
      <p:pic>
        <p:nvPicPr>
          <p:cNvPr id="4" name="Graphic 3">
            <a:extLst>
              <a:ext uri="{FF2B5EF4-FFF2-40B4-BE49-F238E27FC236}">
                <a16:creationId xmlns:a16="http://schemas.microsoft.com/office/drawing/2014/main" id="{C2190742-A387-4D30-AB2F-8032059C347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26663" y="3045767"/>
            <a:ext cx="2616290" cy="2396742"/>
          </a:xfrm>
          <a:prstGeom prst="rect">
            <a:avLst/>
          </a:prstGeom>
        </p:spPr>
      </p:pic>
      <p:grpSp>
        <p:nvGrpSpPr>
          <p:cNvPr id="11" name="Group 10">
            <a:extLst>
              <a:ext uri="{FF2B5EF4-FFF2-40B4-BE49-F238E27FC236}">
                <a16:creationId xmlns:a16="http://schemas.microsoft.com/office/drawing/2014/main" id="{FC1B7BFB-6103-4204-B393-1FB4A0ECE216}"/>
              </a:ext>
            </a:extLst>
          </p:cNvPr>
          <p:cNvGrpSpPr/>
          <p:nvPr/>
        </p:nvGrpSpPr>
        <p:grpSpPr>
          <a:xfrm>
            <a:off x="1682990" y="2375706"/>
            <a:ext cx="589085" cy="589085"/>
            <a:chOff x="1582614" y="2839915"/>
            <a:chExt cx="589085" cy="589085"/>
          </a:xfrm>
        </p:grpSpPr>
        <p:sp>
          <p:nvSpPr>
            <p:cNvPr id="9" name="Rectangle 8">
              <a:extLst>
                <a:ext uri="{FF2B5EF4-FFF2-40B4-BE49-F238E27FC236}">
                  <a16:creationId xmlns:a16="http://schemas.microsoft.com/office/drawing/2014/main" id="{DBC63653-33AF-440C-B443-C3007D7E6EC2}"/>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A9E66F-C786-47CE-839E-48CA6D2D68CE}"/>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9A0C07F4-8744-4FD2-A4C9-F34903835141}"/>
              </a:ext>
            </a:extLst>
          </p:cNvPr>
          <p:cNvGrpSpPr/>
          <p:nvPr/>
        </p:nvGrpSpPr>
        <p:grpSpPr>
          <a:xfrm rot="5400000">
            <a:off x="4536113" y="2375706"/>
            <a:ext cx="589085" cy="589085"/>
            <a:chOff x="1582614" y="2839915"/>
            <a:chExt cx="589085" cy="589085"/>
          </a:xfrm>
        </p:grpSpPr>
        <p:sp>
          <p:nvSpPr>
            <p:cNvPr id="13" name="Rectangle 12">
              <a:extLst>
                <a:ext uri="{FF2B5EF4-FFF2-40B4-BE49-F238E27FC236}">
                  <a16:creationId xmlns:a16="http://schemas.microsoft.com/office/drawing/2014/main" id="{1C875B88-9A15-4E2A-BD66-0E624DF23EF3}"/>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7C95865-457E-4F13-8AF5-1165DB71AEE0}"/>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0E250D89-5E15-4986-A3EC-7A0B040FC259}"/>
              </a:ext>
            </a:extLst>
          </p:cNvPr>
          <p:cNvGrpSpPr/>
          <p:nvPr/>
        </p:nvGrpSpPr>
        <p:grpSpPr>
          <a:xfrm flipV="1">
            <a:off x="1682990" y="5224373"/>
            <a:ext cx="589085" cy="589085"/>
            <a:chOff x="1582614" y="2839915"/>
            <a:chExt cx="589085" cy="589085"/>
          </a:xfrm>
        </p:grpSpPr>
        <p:sp>
          <p:nvSpPr>
            <p:cNvPr id="16" name="Rectangle 15">
              <a:extLst>
                <a:ext uri="{FF2B5EF4-FFF2-40B4-BE49-F238E27FC236}">
                  <a16:creationId xmlns:a16="http://schemas.microsoft.com/office/drawing/2014/main" id="{575FE9D5-3800-4CC3-B62C-C6B96B13F1B8}"/>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9A82CED-784D-41E8-9F27-D7B8F2A70B42}"/>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F9ECE2DF-48F9-40EB-87C1-DF24270DF8BC}"/>
              </a:ext>
            </a:extLst>
          </p:cNvPr>
          <p:cNvGrpSpPr/>
          <p:nvPr/>
        </p:nvGrpSpPr>
        <p:grpSpPr>
          <a:xfrm rot="16200000" flipV="1">
            <a:off x="4536113" y="5224373"/>
            <a:ext cx="589085" cy="589085"/>
            <a:chOff x="1582614" y="2839915"/>
            <a:chExt cx="589085" cy="589085"/>
          </a:xfrm>
        </p:grpSpPr>
        <p:sp>
          <p:nvSpPr>
            <p:cNvPr id="19" name="Rectangle 18">
              <a:extLst>
                <a:ext uri="{FF2B5EF4-FFF2-40B4-BE49-F238E27FC236}">
                  <a16:creationId xmlns:a16="http://schemas.microsoft.com/office/drawing/2014/main" id="{BE728039-E046-493F-AC4B-DE66C9D9B2D6}"/>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5FF8D4E-D02B-4C7A-B042-DD28BE662AD5}"/>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A98FBEF2-C195-4497-9F68-862ABDB9360B}"/>
              </a:ext>
            </a:extLst>
          </p:cNvPr>
          <p:cNvSpPr txBox="1"/>
          <p:nvPr/>
        </p:nvSpPr>
        <p:spPr>
          <a:xfrm>
            <a:off x="6096000" y="2736502"/>
            <a:ext cx="6096000" cy="1384995"/>
          </a:xfrm>
          <a:prstGeom prst="rect">
            <a:avLst/>
          </a:prstGeom>
          <a:noFill/>
        </p:spPr>
        <p:txBody>
          <a:bodyPr wrap="square" rtlCol="0">
            <a:spAutoFit/>
          </a:bodyPr>
          <a:lstStyle/>
          <a:p>
            <a:r>
              <a:rPr lang="en-GB" altLang="ko-KR" sz="1400" dirty="0">
                <a:solidFill>
                  <a:schemeClr val="tx2">
                    <a:lumMod val="75000"/>
                  </a:schemeClr>
                </a:solidFill>
                <a:latin typeface="Roboto" panose="02000000000000000000" pitchFamily="2" charset="0"/>
                <a:ea typeface="Roboto" panose="02000000000000000000" pitchFamily="2" charset="0"/>
                <a:cs typeface="Arial" pitchFamily="34" charset="0"/>
              </a:rPr>
              <a:t>The study concludes that the proposed DCNN model outperforms other transfer learning models in classifying skin lesions. The model, evaluated on the HAM10000 dataset, achieved better training and testing accuracy. Balancing the dataset improved the classification accuracy. While some transfer learning models performed well, they had higher execution times than the DCNN model.</a:t>
            </a:r>
            <a:endParaRPr lang="en-US" altLang="ko-KR" sz="1400" dirty="0">
              <a:solidFill>
                <a:schemeClr val="tx2">
                  <a:lumMod val="75000"/>
                </a:schemeClr>
              </a:solidFill>
              <a:latin typeface="Roboto" panose="02000000000000000000" pitchFamily="2" charset="0"/>
              <a:ea typeface="Roboto" panose="02000000000000000000" pitchFamily="2" charset="0"/>
              <a:cs typeface="Arial" pitchFamily="34" charset="0"/>
            </a:endParaRPr>
          </a:p>
        </p:txBody>
      </p:sp>
    </p:spTree>
    <p:extLst>
      <p:ext uri="{BB962C8B-B14F-4D97-AF65-F5344CB8AC3E}">
        <p14:creationId xmlns:p14="http://schemas.microsoft.com/office/powerpoint/2010/main" val="4035736100"/>
      </p:ext>
    </p:extLst>
  </p:cSld>
  <p:clrMapOvr>
    <a:masterClrMapping/>
  </p:clrMapOvr>
</p:sld>
</file>

<file path=ppt/theme/theme1.xml><?xml version="1.0" encoding="utf-8"?>
<a:theme xmlns:a="http://schemas.openxmlformats.org/drawingml/2006/main" name="Cover and End Slide Master">
  <a:themeElements>
    <a:clrScheme name="AI">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4C93DF"/>
      </a:accent3>
      <a:accent4>
        <a:srgbClr val="F77660"/>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4313</TotalTime>
  <Words>619</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10</vt:i4>
      </vt:variant>
    </vt:vector>
  </HeadingPairs>
  <TitlesOfParts>
    <vt:vector size="17" baseType="lpstr">
      <vt:lpstr>Arial</vt:lpstr>
      <vt:lpstr>Arial Unicode MS</vt:lpstr>
      <vt:lpstr>Roboto</vt:lpstr>
      <vt:lpstr>Roboto Black</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Abu Sayem</cp:lastModifiedBy>
  <cp:revision>121</cp:revision>
  <dcterms:created xsi:type="dcterms:W3CDTF">2018-04-24T17:14:44Z</dcterms:created>
  <dcterms:modified xsi:type="dcterms:W3CDTF">2023-12-13T06:52:26Z</dcterms:modified>
</cp:coreProperties>
</file>