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57" r:id="rId4"/>
    <p:sldId id="290" r:id="rId5"/>
    <p:sldId id="291" r:id="rId6"/>
    <p:sldId id="258" r:id="rId7"/>
    <p:sldId id="292" r:id="rId8"/>
    <p:sldId id="293" r:id="rId9"/>
    <p:sldId id="259" r:id="rId10"/>
    <p:sldId id="294" r:id="rId11"/>
    <p:sldId id="295" r:id="rId12"/>
    <p:sldId id="260" r:id="rId13"/>
    <p:sldId id="261"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5143500" type="screen16x9"/>
  <p:notesSz cx="6858000" cy="9144000"/>
  <p:embeddedFontLst>
    <p:embeddedFont>
      <p:font typeface="Arimo" panose="020B0604020202020204" charset="0"/>
      <p:regular r:id="rId40"/>
    </p:embeddedFont>
    <p:embeddedFont>
      <p:font typeface="Calibri" panose="020F0502020204030204" pitchFamily="34" charset="0"/>
      <p:regular r:id="rId41"/>
      <p:bold r:id="rId42"/>
      <p:italic r:id="rId43"/>
      <p:boldItalic r:id="rId44"/>
    </p:embeddedFont>
    <p:embeddedFont>
      <p:font typeface="Fira Sans Condensed Medium" panose="020B0603050000020004" pitchFamily="34" charset="0"/>
      <p:regular r:id="rId45"/>
      <p:bold r:id="rId46"/>
      <p:italic r:id="rId47"/>
      <p:boldItalic r:id="rId48"/>
    </p:embeddedFont>
    <p:embeddedFont>
      <p:font typeface="Fira Sans Extra Condensed Medium" panose="020B0604020202020204" charset="0"/>
      <p:regular r:id="rId49"/>
      <p:bold r:id="rId50"/>
      <p:italic r:id="rId51"/>
      <p:boldItalic r:id="rId52"/>
    </p:embeddedFont>
    <p:embeddedFont>
      <p:font typeface="Lato Black" panose="020F0502020204030203" pitchFamily="34" charset="0"/>
      <p:bold r:id="rId53"/>
      <p:boldItalic r:id="rId54"/>
    </p:embeddedFont>
    <p:embeddedFont>
      <p:font typeface="Lato Light" panose="020F0502020204030203" pitchFamily="34" charset="0"/>
      <p:regular r:id="rId55"/>
      <p:bold r:id="rId56"/>
      <p:italic r:id="rId57"/>
      <p:boldItalic r:id="rId58"/>
    </p:embeddedFont>
    <p:embeddedFont>
      <p:font typeface="Open Sans" panose="020B0606030504020204" pitchFamily="34" charset="0"/>
      <p:regular r:id="rId59"/>
      <p:bold r:id="rId60"/>
      <p:italic r:id="rId61"/>
      <p:boldItalic r:id="rId62"/>
    </p:embeddedFont>
    <p:embeddedFont>
      <p:font typeface="Pangolin" panose="020B0604020202020204" charset="0"/>
      <p:regular r:id="rId63"/>
    </p:embeddedFont>
    <p:embeddedFont>
      <p:font typeface="Proxima Nova" panose="020B0604020202020204" charset="0"/>
      <p:regular r:id="rId64"/>
      <p:bold r:id="rId65"/>
      <p:italic r:id="rId66"/>
      <p:boldItalic r:id="rId67"/>
    </p:embeddedFont>
    <p:embeddedFont>
      <p:font typeface="Proxima Nova Semibold" panose="020B0604020202020204" charset="0"/>
      <p:regular r:id="rId68"/>
      <p:bold r:id="rId69"/>
      <p:boldItalic r:id="rId70"/>
    </p:embeddedFont>
    <p:embeddedFont>
      <p:font typeface="Roboto" panose="02000000000000000000" pitchFamily="2" charset="0"/>
      <p:regular r:id="rId71"/>
      <p:bold r:id="rId72"/>
      <p:italic r:id="rId73"/>
      <p:boldItalic r:id="rId74"/>
    </p:embeddedFont>
    <p:embeddedFont>
      <p:font typeface="TT Rounds Condensed Bold" panose="020B0604020202020204" charset="0"/>
      <p:regular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E7CAD0-4330-441E-9582-A86500EF8020}">
  <a:tblStyle styleId="{58E7CAD0-4330-441E-9582-A86500EF80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p:scale>
          <a:sx n="108" d="100"/>
          <a:sy n="108" d="100"/>
        </p:scale>
        <p:origin x="483"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3.fntdata"/><Relationship Id="rId47" Type="http://schemas.openxmlformats.org/officeDocument/2006/relationships/font" Target="fonts/font8.fntdata"/><Relationship Id="rId63" Type="http://schemas.openxmlformats.org/officeDocument/2006/relationships/font" Target="fonts/font24.fntdata"/><Relationship Id="rId68" Type="http://schemas.openxmlformats.org/officeDocument/2006/relationships/font" Target="fonts/font29.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font" Target="fonts/font27.fntdata"/><Relationship Id="rId74" Type="http://schemas.openxmlformats.org/officeDocument/2006/relationships/font" Target="fonts/font35.fntdata"/><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font" Target="fonts/font25.fntdata"/><Relationship Id="rId69" Type="http://schemas.openxmlformats.org/officeDocument/2006/relationships/font" Target="fonts/font30.fntdata"/><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2.fntdata"/><Relationship Id="rId72" Type="http://schemas.openxmlformats.org/officeDocument/2006/relationships/font" Target="fonts/font3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font" Target="fonts/font28.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70" Type="http://schemas.openxmlformats.org/officeDocument/2006/relationships/font" Target="fonts/font31.fntdata"/><Relationship Id="rId75" Type="http://schemas.openxmlformats.org/officeDocument/2006/relationships/font" Target="fonts/font3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font" Target="fonts/font26.fntdata"/><Relationship Id="rId73" Type="http://schemas.openxmlformats.org/officeDocument/2006/relationships/font" Target="fonts/font34.fntdata"/><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font" Target="fonts/font11.fntdata"/><Relationship Id="rId55" Type="http://schemas.openxmlformats.org/officeDocument/2006/relationships/font" Target="fonts/font16.fntdata"/><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font" Target="fonts/font32.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b0344fe0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b0344fe0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ab0344fe0b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ab0344fe0b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b0344fe0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b0344fe0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ab0344fe0b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ab0344fe0b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ab0344fe0b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ab0344fe0b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ab0344fe0b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ab0344fe0b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b0344fe0b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b0344fe0b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ab0344fe0b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ab0344fe0b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ab0344fe0b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ab0344fe0b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ab0344fe0b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ab0344fe0b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285c8179a_0_16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285c8179a_0_16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ab0344fe0b_0_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ab0344fe0b_0_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ab0344fe0b_0_1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ab0344fe0b_0_1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b0344fe0b_0_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b0344fe0b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ab0344fe0b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ab0344fe0b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ab0344fe0b_0_1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ab0344fe0b_0_1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ab0344fe0b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ab0344fe0b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ab0344fe0b_0_1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ab0344fe0b_0_1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ab0344fe0b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ab0344fe0b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SLIDES_API117989571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SLIDES_API117989571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SLIDES_API117989571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SLIDES_API11798957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b0344fe0b_0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b0344fe0b_0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a2b3d14bc6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a2b3d14bc6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635bf75a0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635bf75a0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64f1c424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64f1c424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b0344fe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b0344fe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a64f1c424a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a64f1c424a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b0344fe0b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b0344fe0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ab0344fe0b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ab0344fe0b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325775"/>
            <a:ext cx="4219500" cy="20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500"/>
              <a:buNone/>
              <a:defRPr sz="64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457200" y="3393225"/>
            <a:ext cx="3857700" cy="424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200"/>
              <a:buNone/>
              <a:defRPr/>
            </a:lvl1pPr>
            <a:lvl2pPr lvl="1">
              <a:lnSpc>
                <a:spcPct val="100000"/>
              </a:lnSpc>
              <a:spcBef>
                <a:spcPts val="0"/>
              </a:spcBef>
              <a:spcAft>
                <a:spcPts val="0"/>
              </a:spcAft>
              <a:buSzPts val="2200"/>
              <a:buNone/>
              <a:defRPr sz="2200"/>
            </a:lvl2pPr>
            <a:lvl3pPr lvl="2">
              <a:lnSpc>
                <a:spcPct val="100000"/>
              </a:lnSpc>
              <a:spcBef>
                <a:spcPts val="0"/>
              </a:spcBef>
              <a:spcAft>
                <a:spcPts val="0"/>
              </a:spcAft>
              <a:buSzPts val="2200"/>
              <a:buNone/>
              <a:defRPr sz="2200"/>
            </a:lvl3pPr>
            <a:lvl4pPr lvl="3">
              <a:lnSpc>
                <a:spcPct val="100000"/>
              </a:lnSpc>
              <a:spcBef>
                <a:spcPts val="0"/>
              </a:spcBef>
              <a:spcAft>
                <a:spcPts val="0"/>
              </a:spcAft>
              <a:buSzPts val="2200"/>
              <a:buNone/>
              <a:defRPr sz="2200"/>
            </a:lvl4pPr>
            <a:lvl5pPr lvl="4">
              <a:lnSpc>
                <a:spcPct val="100000"/>
              </a:lnSpc>
              <a:spcBef>
                <a:spcPts val="0"/>
              </a:spcBef>
              <a:spcAft>
                <a:spcPts val="0"/>
              </a:spcAft>
              <a:buSzPts val="2200"/>
              <a:buNone/>
              <a:defRPr sz="2200"/>
            </a:lvl5pPr>
            <a:lvl6pPr lvl="5">
              <a:lnSpc>
                <a:spcPct val="100000"/>
              </a:lnSpc>
              <a:spcBef>
                <a:spcPts val="0"/>
              </a:spcBef>
              <a:spcAft>
                <a:spcPts val="0"/>
              </a:spcAft>
              <a:buSzPts val="2200"/>
              <a:buNone/>
              <a:defRPr sz="2200"/>
            </a:lvl6pPr>
            <a:lvl7pPr lvl="6">
              <a:lnSpc>
                <a:spcPct val="100000"/>
              </a:lnSpc>
              <a:spcBef>
                <a:spcPts val="0"/>
              </a:spcBef>
              <a:spcAft>
                <a:spcPts val="0"/>
              </a:spcAft>
              <a:buSzPts val="2200"/>
              <a:buNone/>
              <a:defRPr sz="2200"/>
            </a:lvl7pPr>
            <a:lvl8pPr lvl="7">
              <a:lnSpc>
                <a:spcPct val="100000"/>
              </a:lnSpc>
              <a:spcBef>
                <a:spcPts val="0"/>
              </a:spcBef>
              <a:spcAft>
                <a:spcPts val="0"/>
              </a:spcAft>
              <a:buSzPts val="2200"/>
              <a:buNone/>
              <a:defRPr sz="2200"/>
            </a:lvl8pPr>
            <a:lvl9pPr lvl="8">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025"/>
            <a:ext cx="8229600" cy="274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9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988800"/>
            <a:ext cx="8229600" cy="2743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pos="1584">
          <p15:clr>
            <a:srgbClr val="EA4335"/>
          </p15:clr>
        </p15:guide>
        <p15:guide id="7" pos="4176">
          <p15:clr>
            <a:srgbClr val="EA4335"/>
          </p15:clr>
        </p15:guide>
        <p15:guide id="8"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subTitle" idx="1"/>
          </p:nvPr>
        </p:nvSpPr>
        <p:spPr>
          <a:xfrm>
            <a:off x="457200" y="3393225"/>
            <a:ext cx="3857700" cy="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a:t>Team : 350 </a:t>
            </a:r>
            <a:endParaRPr b="1" u="sng" dirty="0"/>
          </a:p>
        </p:txBody>
      </p:sp>
      <p:sp>
        <p:nvSpPr>
          <p:cNvPr id="47" name="Google Shape;47;p15"/>
          <p:cNvSpPr txBox="1">
            <a:spLocks noGrp="1"/>
          </p:cNvSpPr>
          <p:nvPr>
            <p:ph type="ctrTitle"/>
          </p:nvPr>
        </p:nvSpPr>
        <p:spPr>
          <a:xfrm>
            <a:off x="457200" y="1111877"/>
            <a:ext cx="4746494" cy="22331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Gentech Case Study </a:t>
            </a:r>
            <a:endParaRPr dirty="0">
              <a:solidFill>
                <a:schemeClr val="accent2"/>
              </a:solidFill>
            </a:endParaRPr>
          </a:p>
        </p:txBody>
      </p:sp>
      <p:sp>
        <p:nvSpPr>
          <p:cNvPr id="48" name="Google Shape;48;p15"/>
          <p:cNvSpPr/>
          <p:nvPr/>
        </p:nvSpPr>
        <p:spPr>
          <a:xfrm rot="1713762">
            <a:off x="8048310" y="483239"/>
            <a:ext cx="373337" cy="34087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txBox="1"/>
          <p:nvPr/>
        </p:nvSpPr>
        <p:spPr>
          <a:xfrm rot="900066">
            <a:off x="6276732" y="60724"/>
            <a:ext cx="3400589" cy="10239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solidFill>
                <a:srgbClr val="CBDCF3"/>
              </a:solidFill>
              <a:latin typeface="Roboto"/>
              <a:ea typeface="Roboto"/>
              <a:cs typeface="Roboto"/>
              <a:sym typeface="Roboto"/>
            </a:endParaRPr>
          </a:p>
        </p:txBody>
      </p:sp>
      <p:sp>
        <p:nvSpPr>
          <p:cNvPr id="54" name="Google Shape;54;p15"/>
          <p:cNvSpPr txBox="1"/>
          <p:nvPr/>
        </p:nvSpPr>
        <p:spPr>
          <a:xfrm rot="900066">
            <a:off x="5943923" y="1302784"/>
            <a:ext cx="3400589" cy="10239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BECEE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462195-8A54-884D-8B90-B85BEB331586}"/>
              </a:ext>
            </a:extLst>
          </p:cNvPr>
          <p:cNvSpPr txBox="1"/>
          <p:nvPr/>
        </p:nvSpPr>
        <p:spPr>
          <a:xfrm>
            <a:off x="5468730" y="693484"/>
            <a:ext cx="3427896" cy="307777"/>
          </a:xfrm>
          <a:prstGeom prst="rect">
            <a:avLst/>
          </a:prstGeom>
          <a:noFill/>
        </p:spPr>
        <p:txBody>
          <a:bodyPr wrap="square">
            <a:spAutoFit/>
          </a:bodyPr>
          <a:lstStyle/>
          <a:p>
            <a:endParaRPr lang="en-US" dirty="0"/>
          </a:p>
        </p:txBody>
      </p:sp>
      <p:sp>
        <p:nvSpPr>
          <p:cNvPr id="5" name="Freeform 11">
            <a:extLst>
              <a:ext uri="{FF2B5EF4-FFF2-40B4-BE49-F238E27FC236}">
                <a16:creationId xmlns:a16="http://schemas.microsoft.com/office/drawing/2014/main" id="{B17020B4-A30C-50D4-B6E3-0C4DCF6C900B}"/>
              </a:ext>
            </a:extLst>
          </p:cNvPr>
          <p:cNvSpPr/>
          <p:nvPr/>
        </p:nvSpPr>
        <p:spPr>
          <a:xfrm>
            <a:off x="393148" y="1104348"/>
            <a:ext cx="4841461" cy="3520771"/>
          </a:xfrm>
          <a:custGeom>
            <a:avLst/>
            <a:gdLst/>
            <a:ahLst/>
            <a:cxnLst/>
            <a:rect l="l" t="t" r="r" b="b"/>
            <a:pathLst>
              <a:path w="11223442" h="6745474">
                <a:moveTo>
                  <a:pt x="0" y="0"/>
                </a:moveTo>
                <a:lnTo>
                  <a:pt x="11223442" y="0"/>
                </a:lnTo>
                <a:lnTo>
                  <a:pt x="11223442" y="6745475"/>
                </a:lnTo>
                <a:lnTo>
                  <a:pt x="0" y="6745475"/>
                </a:lnTo>
                <a:lnTo>
                  <a:pt x="0" y="0"/>
                </a:lnTo>
                <a:close/>
              </a:path>
            </a:pathLst>
          </a:custGeom>
          <a:blipFill>
            <a:blip r:embed="rId2"/>
            <a:stretch>
              <a:fillRect/>
            </a:stretch>
          </a:blipFill>
        </p:spPr>
        <p:txBody>
          <a:bodyPr/>
          <a:lstStyle/>
          <a:p>
            <a:endParaRPr lang="en-US"/>
          </a:p>
        </p:txBody>
      </p:sp>
      <p:sp>
        <p:nvSpPr>
          <p:cNvPr id="6" name="Title 1">
            <a:extLst>
              <a:ext uri="{FF2B5EF4-FFF2-40B4-BE49-F238E27FC236}">
                <a16:creationId xmlns:a16="http://schemas.microsoft.com/office/drawing/2014/main" id="{55CB971E-D047-1F58-F488-19B725D6F04C}"/>
              </a:ext>
            </a:extLst>
          </p:cNvPr>
          <p:cNvSpPr>
            <a:spLocks noGrp="1"/>
          </p:cNvSpPr>
          <p:nvPr>
            <p:ph type="title"/>
          </p:nvPr>
        </p:nvSpPr>
        <p:spPr>
          <a:xfrm>
            <a:off x="457200" y="411025"/>
            <a:ext cx="8229600" cy="274200"/>
          </a:xfrm>
        </p:spPr>
        <p:txBody>
          <a:bodyPr/>
          <a:lstStyle/>
          <a:p>
            <a:r>
              <a:rPr lang="en-US" dirty="0"/>
              <a:t>6. Analyzing Timestamp Data</a:t>
            </a:r>
          </a:p>
        </p:txBody>
      </p:sp>
    </p:spTree>
    <p:extLst>
      <p:ext uri="{BB962C8B-B14F-4D97-AF65-F5344CB8AC3E}">
        <p14:creationId xmlns:p14="http://schemas.microsoft.com/office/powerpoint/2010/main" val="152940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7. Seller and BSS Performance</a:t>
            </a:r>
            <a:endParaRPr dirty="0"/>
          </a:p>
        </p:txBody>
      </p:sp>
      <p:sp>
        <p:nvSpPr>
          <p:cNvPr id="153" name="Google Shape;153;p19"/>
          <p:cNvSpPr txBox="1"/>
          <p:nvPr/>
        </p:nvSpPr>
        <p:spPr>
          <a:xfrm>
            <a:off x="844457" y="1165412"/>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Fira Sans Extra Condensed Medium"/>
                <a:ea typeface="Fira Sans Extra Condensed Medium"/>
                <a:cs typeface="Fira Sans Extra Condensed Medium"/>
                <a:sym typeface="Fira Sans Extra Condensed Medium"/>
              </a:rPr>
              <a:t>FIRST STEP</a:t>
            </a:r>
            <a:endParaRPr sz="170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54" name="Google Shape;154;p19"/>
          <p:cNvSpPr txBox="1"/>
          <p:nvPr/>
        </p:nvSpPr>
        <p:spPr>
          <a:xfrm>
            <a:off x="3115114" y="1209629"/>
            <a:ext cx="3201300" cy="463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FFFFFF"/>
                </a:solidFill>
                <a:latin typeface="Roboto"/>
                <a:ea typeface="Roboto"/>
                <a:cs typeface="Roboto"/>
                <a:sym typeface="Roboto"/>
              </a:rPr>
              <a:t>Mercury is the closest planet to the Sun and the smallest in the Solar System</a:t>
            </a:r>
            <a:endParaRPr sz="1200" dirty="0">
              <a:solidFill>
                <a:srgbClr val="FFFFFF"/>
              </a:solidFill>
              <a:latin typeface="Roboto"/>
              <a:ea typeface="Roboto"/>
              <a:cs typeface="Roboto"/>
              <a:sym typeface="Roboto"/>
            </a:endParaRPr>
          </a:p>
        </p:txBody>
      </p:sp>
      <p:sp>
        <p:nvSpPr>
          <p:cNvPr id="158" name="Google Shape;158;p19"/>
          <p:cNvSpPr txBox="1"/>
          <p:nvPr/>
        </p:nvSpPr>
        <p:spPr>
          <a:xfrm>
            <a:off x="3115114" y="2162729"/>
            <a:ext cx="3201300" cy="463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dirty="0">
                <a:solidFill>
                  <a:srgbClr val="FFFFFF"/>
                </a:solidFill>
                <a:latin typeface="Roboto"/>
                <a:ea typeface="Roboto"/>
                <a:cs typeface="Roboto"/>
                <a:sym typeface="Roboto"/>
              </a:rPr>
              <a:t>Despite being re, Mars is a cold place full of iron oxide dust</a:t>
            </a:r>
            <a:endParaRPr sz="1200" dirty="0">
              <a:solidFill>
                <a:srgbClr val="FFFFFF"/>
              </a:solidFill>
              <a:latin typeface="Roboto"/>
              <a:ea typeface="Roboto"/>
              <a:cs typeface="Roboto"/>
              <a:sym typeface="Roboto"/>
            </a:endParaRPr>
          </a:p>
        </p:txBody>
      </p:sp>
      <p:sp>
        <p:nvSpPr>
          <p:cNvPr id="164" name="Google Shape;164;p19"/>
          <p:cNvSpPr/>
          <p:nvPr/>
        </p:nvSpPr>
        <p:spPr>
          <a:xfrm>
            <a:off x="3383721" y="3061834"/>
            <a:ext cx="5287392" cy="1209783"/>
          </a:xfrm>
          <a:custGeom>
            <a:avLst/>
            <a:gdLst/>
            <a:ahLst/>
            <a:cxnLst/>
            <a:rect l="l" t="t" r="r" b="b"/>
            <a:pathLst>
              <a:path w="2085" h="1146" extrusionOk="0">
                <a:moveTo>
                  <a:pt x="1956" y="0"/>
                </a:moveTo>
                <a:lnTo>
                  <a:pt x="1763" y="385"/>
                </a:lnTo>
                <a:lnTo>
                  <a:pt x="1571" y="0"/>
                </a:lnTo>
                <a:lnTo>
                  <a:pt x="0" y="0"/>
                </a:lnTo>
                <a:lnTo>
                  <a:pt x="0" y="798"/>
                </a:lnTo>
                <a:lnTo>
                  <a:pt x="1590" y="798"/>
                </a:lnTo>
                <a:lnTo>
                  <a:pt x="1764" y="1146"/>
                </a:lnTo>
                <a:lnTo>
                  <a:pt x="1938" y="798"/>
                </a:lnTo>
                <a:lnTo>
                  <a:pt x="2085" y="798"/>
                </a:lnTo>
                <a:lnTo>
                  <a:pt x="2085" y="0"/>
                </a:lnTo>
                <a:lnTo>
                  <a:pt x="1956" y="0"/>
                </a:lnTo>
                <a:close/>
              </a:path>
            </a:pathLst>
          </a:custGeom>
          <a:solidFill>
            <a:schemeClr val="accent3"/>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t" anchorCtr="0">
            <a:noAutofit/>
          </a:bodyPr>
          <a:lstStyle/>
          <a:p>
            <a:pPr algn="ctr">
              <a:buSzPts val="1800"/>
            </a:pPr>
            <a:endParaRPr lang="en-US" sz="1050" dirty="0">
              <a:solidFill>
                <a:schemeClr val="lt1"/>
              </a:solidFill>
              <a:latin typeface="Fira Sans Extra Condensed Medium"/>
            </a:endParaRPr>
          </a:p>
          <a:p>
            <a:pPr algn="ctr">
              <a:buSzPts val="1800"/>
            </a:pPr>
            <a:endParaRPr lang="en-US" sz="1050" dirty="0">
              <a:solidFill>
                <a:schemeClr val="lt1"/>
              </a:solidFill>
              <a:latin typeface="Fira Sans Extra Condensed Medium"/>
            </a:endParaRPr>
          </a:p>
          <a:p>
            <a:pPr algn="ctr">
              <a:buSzPts val="1800"/>
            </a:pPr>
            <a:r>
              <a:rPr lang="en-US" sz="1050" dirty="0">
                <a:solidFill>
                  <a:schemeClr val="lt1"/>
                </a:solidFill>
                <a:latin typeface="Fira Sans Extra Condensed Medium"/>
              </a:rPr>
              <a:t>BSS 51 is able to complete the process in an average of 23.5 days. On the other hand, BSS 65 is able to complete the process in an average of 46.9 days. Overall, the bid support staff do not perform the same as their counterparts.</a:t>
            </a:r>
          </a:p>
          <a:p>
            <a:pPr marL="0" marR="0" lvl="0" indent="0" algn="l" rtl="0">
              <a:lnSpc>
                <a:spcPct val="100000"/>
              </a:lnSpc>
              <a:spcBef>
                <a:spcPts val="0"/>
              </a:spcBef>
              <a:spcAft>
                <a:spcPts val="0"/>
              </a:spcAft>
              <a:buClr>
                <a:srgbClr val="282F39"/>
              </a:buClr>
              <a:buSzPts val="1800"/>
              <a:buFont typeface="Calibri"/>
              <a:buNone/>
            </a:pPr>
            <a:endParaRPr sz="1800" b="0" i="0" u="none" strike="noStrike" cap="none" dirty="0">
              <a:solidFill>
                <a:srgbClr val="282F39"/>
              </a:solidFill>
              <a:latin typeface="Calibri"/>
              <a:ea typeface="Calibri"/>
              <a:cs typeface="Calibri"/>
              <a:sym typeface="Calibri"/>
            </a:endParaRPr>
          </a:p>
        </p:txBody>
      </p:sp>
      <p:sp>
        <p:nvSpPr>
          <p:cNvPr id="168" name="Google Shape;168;p19"/>
          <p:cNvSpPr txBox="1"/>
          <p:nvPr/>
        </p:nvSpPr>
        <p:spPr>
          <a:xfrm>
            <a:off x="844457" y="2104366"/>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Fira Sans Extra Condensed Medium"/>
                <a:ea typeface="Fira Sans Extra Condensed Medium"/>
                <a:cs typeface="Fira Sans Extra Condensed Medium"/>
                <a:sym typeface="Fira Sans Extra Condensed Medium"/>
              </a:rPr>
              <a:t>HALLENGE</a:t>
            </a:r>
            <a:endParaRPr sz="1700" i="0" u="none" strike="noStrike" cap="none"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69" name="Google Shape;169;p19"/>
          <p:cNvSpPr txBox="1"/>
          <p:nvPr/>
        </p:nvSpPr>
        <p:spPr>
          <a:xfrm>
            <a:off x="844457" y="3050407"/>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a:solidFill>
                  <a:srgbClr val="FFFFFF"/>
                </a:solidFill>
                <a:latin typeface="Fira Sans Extra Condensed Medium"/>
                <a:ea typeface="Fira Sans Extra Condensed Medium"/>
                <a:cs typeface="Fira Sans Extra Condensed Medium"/>
                <a:sym typeface="Fira Sans Extra Condensed Medium"/>
              </a:rPr>
              <a:t>SOLUTIONS</a:t>
            </a:r>
            <a:endParaRPr sz="170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sp>
        <p:nvSpPr>
          <p:cNvPr id="170" name="Google Shape;170;p19"/>
          <p:cNvSpPr txBox="1"/>
          <p:nvPr/>
        </p:nvSpPr>
        <p:spPr>
          <a:xfrm>
            <a:off x="844457" y="3999991"/>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a:solidFill>
                  <a:srgbClr val="FFFFFF"/>
                </a:solidFill>
                <a:latin typeface="Fira Sans Extra Condensed Medium"/>
                <a:ea typeface="Fira Sans Extra Condensed Medium"/>
                <a:cs typeface="Fira Sans Extra Condensed Medium"/>
                <a:sym typeface="Fira Sans Extra Condensed Medium"/>
              </a:rPr>
              <a:t>NEXT STEPS</a:t>
            </a:r>
            <a:endParaRPr sz="1700" i="0" u="none" strike="noStrike" cap="none">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71" name="Google Shape;171;p19"/>
          <p:cNvGrpSpPr/>
          <p:nvPr/>
        </p:nvGrpSpPr>
        <p:grpSpPr>
          <a:xfrm>
            <a:off x="8057326" y="1365715"/>
            <a:ext cx="365399" cy="191966"/>
            <a:chOff x="2080675" y="352325"/>
            <a:chExt cx="485000" cy="254800"/>
          </a:xfrm>
        </p:grpSpPr>
        <p:sp>
          <p:nvSpPr>
            <p:cNvPr id="172" name="Google Shape;172;p19"/>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 name="Google Shape;173;p19"/>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4" name="Google Shape;174;p19"/>
          <p:cNvGrpSpPr/>
          <p:nvPr/>
        </p:nvGrpSpPr>
        <p:grpSpPr>
          <a:xfrm>
            <a:off x="8034523" y="2209027"/>
            <a:ext cx="394858" cy="391083"/>
            <a:chOff x="-59889100" y="2671925"/>
            <a:chExt cx="319000" cy="315950"/>
          </a:xfrm>
        </p:grpSpPr>
        <p:sp>
          <p:nvSpPr>
            <p:cNvPr id="175" name="Google Shape;175;p19"/>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graph&#10;&#10;Description automatically generated">
            <a:extLst>
              <a:ext uri="{FF2B5EF4-FFF2-40B4-BE49-F238E27FC236}">
                <a16:creationId xmlns:a16="http://schemas.microsoft.com/office/drawing/2014/main" id="{81F752DB-872E-8E39-46E2-73E047EBBAC2}"/>
              </a:ext>
            </a:extLst>
          </p:cNvPr>
          <p:cNvPicPr>
            <a:picLocks noChangeAspect="1"/>
          </p:cNvPicPr>
          <p:nvPr/>
        </p:nvPicPr>
        <p:blipFill>
          <a:blip r:embed="rId3"/>
          <a:stretch>
            <a:fillRect/>
          </a:stretch>
        </p:blipFill>
        <p:spPr>
          <a:xfrm>
            <a:off x="176696" y="989495"/>
            <a:ext cx="3207025" cy="3560417"/>
          </a:xfrm>
          <a:prstGeom prst="rect">
            <a:avLst/>
          </a:prstGeom>
        </p:spPr>
      </p:pic>
      <p:pic>
        <p:nvPicPr>
          <p:cNvPr id="3" name="Picture 2" descr="A graph with blue lines&#10;&#10;Description automatically generated">
            <a:extLst>
              <a:ext uri="{FF2B5EF4-FFF2-40B4-BE49-F238E27FC236}">
                <a16:creationId xmlns:a16="http://schemas.microsoft.com/office/drawing/2014/main" id="{1DB0B0F3-F0D2-DC9E-7B21-FE73BF688AB0}"/>
              </a:ext>
            </a:extLst>
          </p:cNvPr>
          <p:cNvPicPr>
            <a:picLocks noChangeAspect="1"/>
          </p:cNvPicPr>
          <p:nvPr/>
        </p:nvPicPr>
        <p:blipFill>
          <a:blip r:embed="rId4"/>
          <a:stretch>
            <a:fillRect/>
          </a:stretch>
        </p:blipFill>
        <p:spPr>
          <a:xfrm>
            <a:off x="3622260" y="917759"/>
            <a:ext cx="5146526" cy="19115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8. Correlation </a:t>
            </a:r>
            <a:endParaRPr dirty="0"/>
          </a:p>
        </p:txBody>
      </p:sp>
      <p:sp>
        <p:nvSpPr>
          <p:cNvPr id="2" name="Freeform 14">
            <a:extLst>
              <a:ext uri="{FF2B5EF4-FFF2-40B4-BE49-F238E27FC236}">
                <a16:creationId xmlns:a16="http://schemas.microsoft.com/office/drawing/2014/main" id="{18AD3B46-0023-5F11-4D01-8B8AE0157B2E}"/>
              </a:ext>
            </a:extLst>
          </p:cNvPr>
          <p:cNvSpPr/>
          <p:nvPr/>
        </p:nvSpPr>
        <p:spPr>
          <a:xfrm>
            <a:off x="291549" y="1011583"/>
            <a:ext cx="4947478" cy="2778540"/>
          </a:xfrm>
          <a:custGeom>
            <a:avLst/>
            <a:gdLst/>
            <a:ahLst/>
            <a:cxnLst/>
            <a:rect l="l" t="t" r="r" b="b"/>
            <a:pathLst>
              <a:path w="15424467" h="4810125">
                <a:moveTo>
                  <a:pt x="0" y="0"/>
                </a:moveTo>
                <a:lnTo>
                  <a:pt x="15424467" y="0"/>
                </a:lnTo>
                <a:lnTo>
                  <a:pt x="15424467" y="4810125"/>
                </a:lnTo>
                <a:lnTo>
                  <a:pt x="0" y="4810125"/>
                </a:lnTo>
                <a:lnTo>
                  <a:pt x="0" y="0"/>
                </a:lnTo>
                <a:close/>
              </a:path>
            </a:pathLst>
          </a:custGeom>
          <a:blipFill>
            <a:blip r:embed="rId3"/>
            <a:stretch>
              <a:fillRect/>
            </a:stretch>
          </a:blipFill>
        </p:spPr>
        <p:txBody>
          <a:bodyPr/>
          <a:lstStyle/>
          <a:p>
            <a:endParaRPr lang="en-US"/>
          </a:p>
        </p:txBody>
      </p:sp>
      <p:sp>
        <p:nvSpPr>
          <p:cNvPr id="3" name="Google Shape;289;p23">
            <a:extLst>
              <a:ext uri="{FF2B5EF4-FFF2-40B4-BE49-F238E27FC236}">
                <a16:creationId xmlns:a16="http://schemas.microsoft.com/office/drawing/2014/main" id="{EB361CB0-9036-B3EF-11B3-C693F583CBF9}"/>
              </a:ext>
            </a:extLst>
          </p:cNvPr>
          <p:cNvSpPr/>
          <p:nvPr/>
        </p:nvSpPr>
        <p:spPr>
          <a:xfrm>
            <a:off x="5680766" y="543339"/>
            <a:ext cx="2902226" cy="3449984"/>
          </a:xfrm>
          <a:custGeom>
            <a:avLst/>
            <a:gdLst/>
            <a:ahLst/>
            <a:cxnLst/>
            <a:rect l="l" t="t" r="r" b="b"/>
            <a:pathLst>
              <a:path w="51781" h="81737" extrusionOk="0">
                <a:moveTo>
                  <a:pt x="1894" y="1"/>
                </a:moveTo>
                <a:cubicBezTo>
                  <a:pt x="846" y="1"/>
                  <a:pt x="1" y="715"/>
                  <a:pt x="1" y="1608"/>
                </a:cubicBezTo>
                <a:lnTo>
                  <a:pt x="1" y="81737"/>
                </a:lnTo>
                <a:lnTo>
                  <a:pt x="51781" y="81737"/>
                </a:lnTo>
                <a:lnTo>
                  <a:pt x="51781" y="1608"/>
                </a:lnTo>
                <a:cubicBezTo>
                  <a:pt x="51781" y="715"/>
                  <a:pt x="50936" y="1"/>
                  <a:pt x="49888" y="1"/>
                </a:cubicBezTo>
                <a:lnTo>
                  <a:pt x="34481" y="1"/>
                </a:lnTo>
                <a:cubicBezTo>
                  <a:pt x="34505" y="179"/>
                  <a:pt x="34517" y="358"/>
                  <a:pt x="34517" y="548"/>
                </a:cubicBezTo>
                <a:cubicBezTo>
                  <a:pt x="34517" y="4620"/>
                  <a:pt x="30647" y="7906"/>
                  <a:pt x="25885" y="7906"/>
                </a:cubicBezTo>
                <a:cubicBezTo>
                  <a:pt x="21122" y="7906"/>
                  <a:pt x="17253" y="4608"/>
                  <a:pt x="17253" y="548"/>
                </a:cubicBezTo>
                <a:cubicBezTo>
                  <a:pt x="17253" y="370"/>
                  <a:pt x="17265" y="179"/>
                  <a:pt x="17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bg1"/>
                </a:solidFill>
                <a:latin typeface="Arimo"/>
              </a:rPr>
              <a:t>The data indicates a significant positive correlation between the size of a bid and the overall time it takes to complete the cycle, with a correlation coefficient of approximately 0.83. This suggests that larger bids tend to be associated with longer cycle times, implying that as the magnitude of the bid grows, the duration required to process and complete the cycle correspondingly extends</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5"/>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Potential Issues</a:t>
            </a:r>
            <a:endParaRPr dirty="0"/>
          </a:p>
        </p:txBody>
      </p:sp>
      <p:sp>
        <p:nvSpPr>
          <p:cNvPr id="362" name="Google Shape;362;p25"/>
          <p:cNvSpPr/>
          <p:nvPr/>
        </p:nvSpPr>
        <p:spPr>
          <a:xfrm>
            <a:off x="136939" y="1103879"/>
            <a:ext cx="2088308" cy="6708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200" dirty="0">
                <a:solidFill>
                  <a:schemeClr val="bg1"/>
                </a:solidFill>
                <a:latin typeface="Pangolin"/>
              </a:rPr>
              <a:t>Enhanced Communication and Identification</a:t>
            </a:r>
            <a:endParaRPr sz="1200" b="0" i="0" u="none" strike="noStrike" cap="none" dirty="0">
              <a:solidFill>
                <a:schemeClr val="bg1"/>
              </a:solidFill>
              <a:latin typeface="Calibri"/>
              <a:ea typeface="Calibri"/>
              <a:cs typeface="Calibri"/>
              <a:sym typeface="Calibri"/>
            </a:endParaRPr>
          </a:p>
        </p:txBody>
      </p:sp>
      <p:grpSp>
        <p:nvGrpSpPr>
          <p:cNvPr id="363" name="Google Shape;363;p25"/>
          <p:cNvGrpSpPr/>
          <p:nvPr/>
        </p:nvGrpSpPr>
        <p:grpSpPr>
          <a:xfrm>
            <a:off x="1958012" y="1100269"/>
            <a:ext cx="6705051" cy="670800"/>
            <a:chOff x="2189480" y="2153920"/>
            <a:chExt cx="7213528" cy="1137900"/>
          </a:xfrm>
        </p:grpSpPr>
        <p:sp>
          <p:nvSpPr>
            <p:cNvPr id="364" name="Google Shape;364;p25"/>
            <p:cNvSpPr/>
            <p:nvPr/>
          </p:nvSpPr>
          <p:spPr>
            <a:xfrm>
              <a:off x="2189480" y="2153920"/>
              <a:ext cx="7173000" cy="1137900"/>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365" name="Google Shape;365;p25"/>
            <p:cNvSpPr/>
            <p:nvPr/>
          </p:nvSpPr>
          <p:spPr>
            <a:xfrm>
              <a:off x="7779408" y="2153920"/>
              <a:ext cx="1623600" cy="1137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66" name="Google Shape;366;p25"/>
          <p:cNvSpPr txBox="1"/>
          <p:nvPr/>
        </p:nvSpPr>
        <p:spPr>
          <a:xfrm>
            <a:off x="2303871" y="1249960"/>
            <a:ext cx="5592000" cy="3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bg1"/>
                </a:solidFill>
                <a:latin typeface="Pangolin"/>
              </a:rPr>
              <a:t>Implement a systematic and standardized approach to identify BSS agents promptly. Ensure that Sellers and other stakeholders can easily determine the responsible BSS for a given proposal</a:t>
            </a:r>
            <a:endParaRPr sz="1200" dirty="0">
              <a:solidFill>
                <a:schemeClr val="bg1"/>
              </a:solidFill>
              <a:latin typeface="Roboto"/>
              <a:ea typeface="Roboto"/>
              <a:cs typeface="Roboto"/>
              <a:sym typeface="Roboto"/>
            </a:endParaRPr>
          </a:p>
        </p:txBody>
      </p:sp>
      <p:sp>
        <p:nvSpPr>
          <p:cNvPr id="368" name="Google Shape;368;p25"/>
          <p:cNvSpPr/>
          <p:nvPr/>
        </p:nvSpPr>
        <p:spPr>
          <a:xfrm>
            <a:off x="129889" y="1842683"/>
            <a:ext cx="2095358" cy="6708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69" name="Google Shape;369;p25"/>
          <p:cNvGrpSpPr/>
          <p:nvPr/>
        </p:nvGrpSpPr>
        <p:grpSpPr>
          <a:xfrm>
            <a:off x="1958013" y="1842504"/>
            <a:ext cx="6705050" cy="671133"/>
            <a:chOff x="2189480" y="2153920"/>
            <a:chExt cx="7213528" cy="1137900"/>
          </a:xfrm>
        </p:grpSpPr>
        <p:sp>
          <p:nvSpPr>
            <p:cNvPr id="370" name="Google Shape;370;p25"/>
            <p:cNvSpPr/>
            <p:nvPr/>
          </p:nvSpPr>
          <p:spPr>
            <a:xfrm>
              <a:off x="2189480" y="2153920"/>
              <a:ext cx="7173000" cy="1137900"/>
            </a:xfrm>
            <a:prstGeom prst="chevron">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371" name="Google Shape;371;p25"/>
            <p:cNvSpPr/>
            <p:nvPr/>
          </p:nvSpPr>
          <p:spPr>
            <a:xfrm>
              <a:off x="7779408" y="2153920"/>
              <a:ext cx="1623600" cy="1137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72" name="Google Shape;372;p25"/>
          <p:cNvSpPr txBox="1"/>
          <p:nvPr/>
        </p:nvSpPr>
        <p:spPr>
          <a:xfrm>
            <a:off x="2391582" y="2000033"/>
            <a:ext cx="5592000" cy="356100"/>
          </a:xfrm>
          <a:prstGeom prst="rect">
            <a:avLst/>
          </a:prstGeom>
          <a:noFill/>
          <a:ln>
            <a:noFill/>
          </a:ln>
        </p:spPr>
        <p:txBody>
          <a:bodyPr spcFirstLastPara="1" wrap="square" lIns="91425" tIns="91425" rIns="91425" bIns="91425" anchor="ctr" anchorCtr="0">
            <a:noAutofit/>
          </a:bodyPr>
          <a:lstStyle/>
          <a:p>
            <a:endParaRPr lang="en-US" sz="1200" spc="25" dirty="0">
              <a:solidFill>
                <a:schemeClr val="bg1"/>
              </a:solidFill>
              <a:latin typeface="TT Rounds Condensed Bold"/>
            </a:endParaRPr>
          </a:p>
          <a:p>
            <a:r>
              <a:rPr lang="en-US" sz="1200" spc="25" dirty="0">
                <a:solidFill>
                  <a:schemeClr val="bg1"/>
                </a:solidFill>
                <a:latin typeface="TT Rounds Condensed Bold"/>
              </a:rPr>
              <a:t>Clearly define the roles and responsibilities of BSS agents, ensuring that Sellers and other team members understand their functions and expertise areas</a:t>
            </a:r>
            <a:endParaRPr lang="en-US" sz="1200" spc="25" dirty="0">
              <a:solidFill>
                <a:srgbClr val="0F0F0F"/>
              </a:solidFill>
              <a:latin typeface="TT Rounds Condensed Bold"/>
            </a:endParaRPr>
          </a:p>
          <a:p>
            <a:pPr marL="0" lvl="0" indent="0" algn="l" rtl="0">
              <a:spcBef>
                <a:spcPts val="0"/>
              </a:spcBef>
              <a:spcAft>
                <a:spcPts val="0"/>
              </a:spcAft>
              <a:buNone/>
            </a:pPr>
            <a:endParaRPr sz="1200" dirty="0">
              <a:solidFill>
                <a:srgbClr val="FFFFFF"/>
              </a:solidFill>
              <a:latin typeface="Roboto"/>
              <a:ea typeface="Roboto"/>
              <a:cs typeface="Roboto"/>
              <a:sym typeface="Roboto"/>
            </a:endParaRPr>
          </a:p>
        </p:txBody>
      </p:sp>
      <p:sp>
        <p:nvSpPr>
          <p:cNvPr id="373" name="Google Shape;373;p25"/>
          <p:cNvSpPr txBox="1"/>
          <p:nvPr/>
        </p:nvSpPr>
        <p:spPr>
          <a:xfrm>
            <a:off x="176696" y="1951734"/>
            <a:ext cx="2051354" cy="452700"/>
          </a:xfrm>
          <a:prstGeom prst="rect">
            <a:avLst/>
          </a:prstGeom>
          <a:noFill/>
          <a:ln>
            <a:noFill/>
          </a:ln>
        </p:spPr>
        <p:txBody>
          <a:bodyPr spcFirstLastPara="1" wrap="square" lIns="91425" tIns="45700" rIns="91425" bIns="45700" anchor="ctr" anchorCtr="0">
            <a:noAutofit/>
          </a:bodyPr>
          <a:lstStyle/>
          <a:p>
            <a:pPr algn="ctr">
              <a:buClr>
                <a:srgbClr val="FFFFFF"/>
              </a:buClr>
              <a:buSzPts val="1800"/>
            </a:pPr>
            <a:r>
              <a:rPr lang="en-US" sz="1200" dirty="0">
                <a:solidFill>
                  <a:schemeClr val="bg1"/>
                </a:solidFill>
                <a:latin typeface="Pangolin"/>
              </a:rPr>
              <a:t>Role Clarity</a:t>
            </a:r>
            <a:endParaRPr sz="1200" dirty="0">
              <a:solidFill>
                <a:schemeClr val="bg1"/>
              </a:solidFill>
              <a:latin typeface="Pangolin"/>
              <a:sym typeface="Fira Sans Extra Condensed Medium"/>
            </a:endParaRPr>
          </a:p>
        </p:txBody>
      </p:sp>
      <p:sp>
        <p:nvSpPr>
          <p:cNvPr id="374" name="Google Shape;374;p25"/>
          <p:cNvSpPr/>
          <p:nvPr/>
        </p:nvSpPr>
        <p:spPr>
          <a:xfrm>
            <a:off x="129889" y="2581486"/>
            <a:ext cx="2095358" cy="670800"/>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75" name="Google Shape;375;p25"/>
          <p:cNvGrpSpPr/>
          <p:nvPr/>
        </p:nvGrpSpPr>
        <p:grpSpPr>
          <a:xfrm>
            <a:off x="1958013" y="2581307"/>
            <a:ext cx="6742934" cy="671133"/>
            <a:chOff x="2189480" y="2153920"/>
            <a:chExt cx="7213528" cy="1137900"/>
          </a:xfrm>
        </p:grpSpPr>
        <p:sp>
          <p:nvSpPr>
            <p:cNvPr id="376" name="Google Shape;376;p25"/>
            <p:cNvSpPr/>
            <p:nvPr/>
          </p:nvSpPr>
          <p:spPr>
            <a:xfrm>
              <a:off x="2189480" y="2153920"/>
              <a:ext cx="7173000" cy="1137900"/>
            </a:xfrm>
            <a:prstGeom prst="chevron">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377" name="Google Shape;377;p25"/>
            <p:cNvSpPr/>
            <p:nvPr/>
          </p:nvSpPr>
          <p:spPr>
            <a:xfrm>
              <a:off x="7779408" y="2153920"/>
              <a:ext cx="1623600" cy="1137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78" name="Google Shape;378;p25"/>
          <p:cNvSpPr txBox="1"/>
          <p:nvPr/>
        </p:nvSpPr>
        <p:spPr>
          <a:xfrm flipH="1">
            <a:off x="2391457" y="2738836"/>
            <a:ext cx="5592000" cy="356100"/>
          </a:xfrm>
          <a:prstGeom prst="rect">
            <a:avLst/>
          </a:prstGeom>
          <a:noFill/>
          <a:ln>
            <a:noFill/>
          </a:ln>
        </p:spPr>
        <p:txBody>
          <a:bodyPr spcFirstLastPara="1" wrap="square" lIns="91425" tIns="91425" rIns="91425" bIns="91425" anchor="ctr" anchorCtr="0">
            <a:noAutofit/>
          </a:bodyPr>
          <a:lstStyle/>
          <a:p>
            <a:r>
              <a:rPr lang="en-US" sz="1200" spc="25" dirty="0">
                <a:solidFill>
                  <a:schemeClr val="bg1"/>
                </a:solidFill>
                <a:latin typeface="TT Rounds Condensed Bold"/>
              </a:rPr>
              <a:t>Offer training and support for BSS agents to improve their visibility and effectiveness in the process, reducing Sellers' reliance on handholding.</a:t>
            </a:r>
          </a:p>
          <a:p>
            <a:pPr marL="0" lvl="0" indent="0" algn="l" rtl="0">
              <a:spcBef>
                <a:spcPts val="0"/>
              </a:spcBef>
              <a:spcAft>
                <a:spcPts val="0"/>
              </a:spcAft>
              <a:buNone/>
            </a:pPr>
            <a:endParaRPr sz="1200" dirty="0">
              <a:solidFill>
                <a:srgbClr val="FFFFFF"/>
              </a:solidFill>
              <a:latin typeface="Roboto"/>
              <a:ea typeface="Roboto"/>
              <a:cs typeface="Roboto"/>
              <a:sym typeface="Roboto"/>
            </a:endParaRPr>
          </a:p>
        </p:txBody>
      </p:sp>
      <p:sp>
        <p:nvSpPr>
          <p:cNvPr id="379" name="Google Shape;379;p25"/>
          <p:cNvSpPr txBox="1"/>
          <p:nvPr/>
        </p:nvSpPr>
        <p:spPr>
          <a:xfrm>
            <a:off x="88348" y="2690539"/>
            <a:ext cx="2136930" cy="452700"/>
          </a:xfrm>
          <a:prstGeom prst="rect">
            <a:avLst/>
          </a:prstGeom>
          <a:noFill/>
          <a:ln>
            <a:noFill/>
          </a:ln>
        </p:spPr>
        <p:txBody>
          <a:bodyPr spcFirstLastPara="1" wrap="square" lIns="91425" tIns="45700" rIns="91425" bIns="45700" anchor="ctr" anchorCtr="0">
            <a:noAutofit/>
          </a:bodyPr>
          <a:lstStyle/>
          <a:p>
            <a:pPr marL="0" lvl="0" indent="0" algn="ctr">
              <a:buClr>
                <a:srgbClr val="FFFFFF"/>
              </a:buClr>
              <a:buSzPts val="1800"/>
              <a:buFont typeface="Arial"/>
              <a:buNone/>
            </a:pPr>
            <a:r>
              <a:rPr lang="en-US" sz="1200" dirty="0">
                <a:solidFill>
                  <a:schemeClr val="bg1"/>
                </a:solidFill>
                <a:latin typeface="Pangolin"/>
              </a:rPr>
              <a:t>Training and Support</a:t>
            </a:r>
            <a:r>
              <a:rPr lang="en" sz="1200" dirty="0">
                <a:solidFill>
                  <a:schemeClr val="bg1"/>
                </a:solidFill>
                <a:latin typeface="Pangolin"/>
                <a:sym typeface="Fira Sans Extra Condensed Medium"/>
              </a:rPr>
              <a:t> </a:t>
            </a:r>
            <a:endParaRPr sz="1200" dirty="0">
              <a:solidFill>
                <a:schemeClr val="bg1"/>
              </a:solidFill>
              <a:latin typeface="Pangolin"/>
              <a:sym typeface="Fira Sans Extra Condensed Medium"/>
            </a:endParaRPr>
          </a:p>
        </p:txBody>
      </p:sp>
      <p:sp>
        <p:nvSpPr>
          <p:cNvPr id="380" name="Google Shape;380;p25"/>
          <p:cNvSpPr/>
          <p:nvPr/>
        </p:nvSpPr>
        <p:spPr>
          <a:xfrm>
            <a:off x="136939" y="3320290"/>
            <a:ext cx="2088308" cy="670800"/>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1" name="Google Shape;381;p25"/>
          <p:cNvGrpSpPr/>
          <p:nvPr/>
        </p:nvGrpSpPr>
        <p:grpSpPr>
          <a:xfrm>
            <a:off x="1979843" y="3320112"/>
            <a:ext cx="6705050" cy="671133"/>
            <a:chOff x="2189480" y="2153920"/>
            <a:chExt cx="7213528" cy="1137900"/>
          </a:xfrm>
        </p:grpSpPr>
        <p:sp>
          <p:nvSpPr>
            <p:cNvPr id="382" name="Google Shape;382;p25"/>
            <p:cNvSpPr/>
            <p:nvPr/>
          </p:nvSpPr>
          <p:spPr>
            <a:xfrm>
              <a:off x="2189480" y="2153920"/>
              <a:ext cx="7173000" cy="1137900"/>
            </a:xfrm>
            <a:prstGeom prst="chevron">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383" name="Google Shape;383;p25"/>
            <p:cNvSpPr/>
            <p:nvPr/>
          </p:nvSpPr>
          <p:spPr>
            <a:xfrm>
              <a:off x="7779408" y="2153920"/>
              <a:ext cx="1623600" cy="1137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84" name="Google Shape;384;p25"/>
          <p:cNvSpPr txBox="1"/>
          <p:nvPr/>
        </p:nvSpPr>
        <p:spPr>
          <a:xfrm flipH="1">
            <a:off x="2391457" y="3477640"/>
            <a:ext cx="5592000" cy="356100"/>
          </a:xfrm>
          <a:prstGeom prst="rect">
            <a:avLst/>
          </a:prstGeom>
          <a:noFill/>
          <a:ln>
            <a:noFill/>
          </a:ln>
        </p:spPr>
        <p:txBody>
          <a:bodyPr spcFirstLastPara="1" wrap="square" lIns="91425" tIns="91425" rIns="91425" bIns="91425" anchor="ctr" anchorCtr="0">
            <a:noAutofit/>
          </a:bodyPr>
          <a:lstStyle/>
          <a:p>
            <a:endParaRPr lang="en-US" sz="1200" spc="25" dirty="0">
              <a:solidFill>
                <a:schemeClr val="bg1"/>
              </a:solidFill>
              <a:latin typeface="TT Rounds Condensed Bold"/>
            </a:endParaRPr>
          </a:p>
          <a:p>
            <a:r>
              <a:rPr lang="en-US" sz="1200" spc="25" dirty="0">
                <a:solidFill>
                  <a:schemeClr val="bg1"/>
                </a:solidFill>
                <a:latin typeface="TT Rounds Condensed Bold"/>
              </a:rPr>
              <a:t>Implement a system for monitoring and measuring the efficiency of BSS agent identification. Regularly review and refine the process to ensure it remains effective</a:t>
            </a:r>
            <a:endParaRPr lang="en-US" sz="1200" spc="25" dirty="0">
              <a:solidFill>
                <a:srgbClr val="0F0F0F"/>
              </a:solidFill>
              <a:latin typeface="TT Rounds Condensed Bold"/>
            </a:endParaRPr>
          </a:p>
          <a:p>
            <a:pPr marL="0" lvl="0" indent="0" algn="l" rtl="0">
              <a:spcBef>
                <a:spcPts val="0"/>
              </a:spcBef>
              <a:spcAft>
                <a:spcPts val="0"/>
              </a:spcAft>
              <a:buNone/>
            </a:pPr>
            <a:endParaRPr sz="1200" dirty="0">
              <a:solidFill>
                <a:srgbClr val="FFFFFF"/>
              </a:solidFill>
              <a:latin typeface="Roboto"/>
              <a:ea typeface="Roboto"/>
              <a:cs typeface="Roboto"/>
              <a:sym typeface="Roboto"/>
            </a:endParaRPr>
          </a:p>
        </p:txBody>
      </p:sp>
      <p:sp>
        <p:nvSpPr>
          <p:cNvPr id="385" name="Google Shape;385;p25"/>
          <p:cNvSpPr txBox="1"/>
          <p:nvPr/>
        </p:nvSpPr>
        <p:spPr>
          <a:xfrm>
            <a:off x="0" y="3429344"/>
            <a:ext cx="2225279" cy="452700"/>
          </a:xfrm>
          <a:prstGeom prst="rect">
            <a:avLst/>
          </a:prstGeom>
          <a:noFill/>
          <a:ln>
            <a:noFill/>
          </a:ln>
        </p:spPr>
        <p:txBody>
          <a:bodyPr spcFirstLastPara="1" wrap="square" lIns="91425" tIns="45700" rIns="91425" bIns="45700" anchor="ctr" anchorCtr="0">
            <a:noAutofit/>
          </a:bodyPr>
          <a:lstStyle/>
          <a:p>
            <a:pPr algn="ctr">
              <a:buClr>
                <a:srgbClr val="FFFFFF"/>
              </a:buClr>
              <a:buSzPts val="1800"/>
            </a:pPr>
            <a:r>
              <a:rPr lang="en-US" sz="1200" dirty="0">
                <a:solidFill>
                  <a:schemeClr val="bg1"/>
                </a:solidFill>
                <a:latin typeface="Pangolin"/>
              </a:rPr>
              <a:t>Continuous Monitoring</a:t>
            </a:r>
            <a:endParaRPr sz="1200" dirty="0">
              <a:solidFill>
                <a:schemeClr val="bg1"/>
              </a:solidFill>
              <a:latin typeface="Pangolin"/>
              <a:sym typeface="Fira Sans Extra Condensed Medium"/>
            </a:endParaRPr>
          </a:p>
        </p:txBody>
      </p:sp>
      <p:sp>
        <p:nvSpPr>
          <p:cNvPr id="386" name="Google Shape;386;p25"/>
          <p:cNvSpPr/>
          <p:nvPr/>
        </p:nvSpPr>
        <p:spPr>
          <a:xfrm>
            <a:off x="136939" y="4062193"/>
            <a:ext cx="2088308" cy="670800"/>
          </a:xfrm>
          <a:prstGeom prst="homePlat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7" name="Google Shape;387;p25"/>
          <p:cNvGrpSpPr/>
          <p:nvPr/>
        </p:nvGrpSpPr>
        <p:grpSpPr>
          <a:xfrm>
            <a:off x="1993654" y="4062016"/>
            <a:ext cx="6691239" cy="671133"/>
            <a:chOff x="2189480" y="2153920"/>
            <a:chExt cx="7213528" cy="1137900"/>
          </a:xfrm>
        </p:grpSpPr>
        <p:sp>
          <p:nvSpPr>
            <p:cNvPr id="388" name="Google Shape;388;p25"/>
            <p:cNvSpPr/>
            <p:nvPr/>
          </p:nvSpPr>
          <p:spPr>
            <a:xfrm>
              <a:off x="2189480" y="2153920"/>
              <a:ext cx="7173000" cy="1137900"/>
            </a:xfrm>
            <a:prstGeom prst="chevron">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389" name="Google Shape;389;p25"/>
            <p:cNvSpPr/>
            <p:nvPr/>
          </p:nvSpPr>
          <p:spPr>
            <a:xfrm>
              <a:off x="7779408" y="2153920"/>
              <a:ext cx="1623600" cy="11379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90" name="Google Shape;390;p25"/>
          <p:cNvSpPr txBox="1"/>
          <p:nvPr/>
        </p:nvSpPr>
        <p:spPr>
          <a:xfrm>
            <a:off x="2391581" y="4219543"/>
            <a:ext cx="5691153" cy="3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spc="25" dirty="0">
                <a:solidFill>
                  <a:schemeClr val="bg1"/>
                </a:solidFill>
                <a:latin typeface="TT Rounds Condensed Bold"/>
              </a:rPr>
              <a:t>Work towards enhancing the efficiency of the proposal creation process and reducing cycle time, which will ultimately contribute to the organization's competitiveness in the market</a:t>
            </a:r>
            <a:endParaRPr lang="en-US" sz="1200" dirty="0">
              <a:solidFill>
                <a:schemeClr val="bg1"/>
              </a:solidFill>
              <a:latin typeface="Roboto"/>
              <a:ea typeface="Roboto"/>
              <a:cs typeface="Roboto"/>
              <a:sym typeface="Roboto"/>
            </a:endParaRPr>
          </a:p>
        </p:txBody>
      </p:sp>
      <p:sp>
        <p:nvSpPr>
          <p:cNvPr id="391" name="Google Shape;391;p25"/>
          <p:cNvSpPr txBox="1"/>
          <p:nvPr/>
        </p:nvSpPr>
        <p:spPr>
          <a:xfrm>
            <a:off x="-2771" y="4171232"/>
            <a:ext cx="2192711" cy="452700"/>
          </a:xfrm>
          <a:prstGeom prst="rect">
            <a:avLst/>
          </a:prstGeom>
          <a:noFill/>
          <a:ln>
            <a:noFill/>
          </a:ln>
        </p:spPr>
        <p:txBody>
          <a:bodyPr spcFirstLastPara="1" wrap="square" lIns="91425" tIns="45700" rIns="91425" bIns="45700" anchor="ctr" anchorCtr="0">
            <a:noAutofit/>
          </a:bodyPr>
          <a:lstStyle/>
          <a:p>
            <a:pPr marL="0" lvl="0" indent="0" algn="ctr">
              <a:buClr>
                <a:srgbClr val="FFFFFF"/>
              </a:buClr>
              <a:buSzPts val="1800"/>
              <a:buFont typeface="Arial"/>
              <a:buNone/>
            </a:pPr>
            <a:r>
              <a:rPr lang="en" sz="1200" dirty="0">
                <a:solidFill>
                  <a:schemeClr val="bg1"/>
                </a:solidFill>
                <a:latin typeface="Pangolin"/>
                <a:sym typeface="Fira Sans Extra Condensed Medium"/>
              </a:rPr>
              <a:t>Recommendation</a:t>
            </a:r>
            <a:endParaRPr sz="1200" dirty="0">
              <a:solidFill>
                <a:schemeClr val="bg1"/>
              </a:solidFill>
              <a:latin typeface="Pangolin"/>
              <a:sym typeface="Fira Sans Extra Condensed Medium"/>
            </a:endParaRPr>
          </a:p>
        </p:txBody>
      </p:sp>
      <p:sp>
        <p:nvSpPr>
          <p:cNvPr id="392" name="Google Shape;392;p25"/>
          <p:cNvSpPr/>
          <p:nvPr/>
        </p:nvSpPr>
        <p:spPr>
          <a:xfrm>
            <a:off x="7637669" y="2732900"/>
            <a:ext cx="552173" cy="36794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5"/>
          <p:cNvGrpSpPr/>
          <p:nvPr/>
        </p:nvGrpSpPr>
        <p:grpSpPr>
          <a:xfrm>
            <a:off x="7790000" y="4213881"/>
            <a:ext cx="520571" cy="367426"/>
            <a:chOff x="-62516625" y="2297875"/>
            <a:chExt cx="315875" cy="317650"/>
          </a:xfrm>
        </p:grpSpPr>
        <p:sp>
          <p:nvSpPr>
            <p:cNvPr id="394" name="Google Shape;394;p25"/>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5"/>
          <p:cNvGrpSpPr/>
          <p:nvPr/>
        </p:nvGrpSpPr>
        <p:grpSpPr>
          <a:xfrm>
            <a:off x="7740034" y="3488489"/>
            <a:ext cx="449808" cy="334402"/>
            <a:chOff x="-62518200" y="2692475"/>
            <a:chExt cx="318225" cy="289100"/>
          </a:xfrm>
        </p:grpSpPr>
        <p:sp>
          <p:nvSpPr>
            <p:cNvPr id="397" name="Google Shape;397;p2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5"/>
          <p:cNvGrpSpPr/>
          <p:nvPr/>
        </p:nvGrpSpPr>
        <p:grpSpPr>
          <a:xfrm>
            <a:off x="7740034" y="2003826"/>
            <a:ext cx="449809" cy="348513"/>
            <a:chOff x="6167350" y="2672800"/>
            <a:chExt cx="297750" cy="295375"/>
          </a:xfrm>
        </p:grpSpPr>
        <p:sp>
          <p:nvSpPr>
            <p:cNvPr id="400" name="Google Shape;400;p25"/>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6200425" y="2759425"/>
              <a:ext cx="156775" cy="174875"/>
            </a:xfrm>
            <a:custGeom>
              <a:avLst/>
              <a:gdLst/>
              <a:ahLst/>
              <a:cxnLst/>
              <a:rect l="l" t="t" r="r" b="b"/>
              <a:pathLst>
                <a:path w="6271" h="6995"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5"/>
          <p:cNvGrpSpPr/>
          <p:nvPr/>
        </p:nvGrpSpPr>
        <p:grpSpPr>
          <a:xfrm>
            <a:off x="7974494" y="1269203"/>
            <a:ext cx="383209" cy="340151"/>
            <a:chOff x="5049750" y="832600"/>
            <a:chExt cx="505100" cy="483100"/>
          </a:xfrm>
        </p:grpSpPr>
        <p:sp>
          <p:nvSpPr>
            <p:cNvPr id="406" name="Google Shape;406;p25"/>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7" name="Google Shape;407;p25"/>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6"/>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grpSp>
        <p:nvGrpSpPr>
          <p:cNvPr id="413" name="Google Shape;413;p26"/>
          <p:cNvGrpSpPr/>
          <p:nvPr/>
        </p:nvGrpSpPr>
        <p:grpSpPr>
          <a:xfrm>
            <a:off x="1243065" y="1489452"/>
            <a:ext cx="1462083" cy="1775825"/>
            <a:chOff x="1028413" y="1108575"/>
            <a:chExt cx="1392063" cy="1690618"/>
          </a:xfrm>
        </p:grpSpPr>
        <p:sp>
          <p:nvSpPr>
            <p:cNvPr id="414" name="Google Shape;414;p26"/>
            <p:cNvSpPr/>
            <p:nvPr/>
          </p:nvSpPr>
          <p:spPr>
            <a:xfrm>
              <a:off x="2086075" y="1108575"/>
              <a:ext cx="188401" cy="1257670"/>
            </a:xfrm>
            <a:custGeom>
              <a:avLst/>
              <a:gdLst/>
              <a:ahLst/>
              <a:cxnLst/>
              <a:rect l="l" t="t" r="r" b="b"/>
              <a:pathLst>
                <a:path w="893" h="5659" extrusionOk="0">
                  <a:moveTo>
                    <a:pt x="3" y="0"/>
                  </a:moveTo>
                  <a:lnTo>
                    <a:pt x="3" y="4546"/>
                  </a:lnTo>
                  <a:cubicBezTo>
                    <a:pt x="1" y="5018"/>
                    <a:pt x="267" y="5448"/>
                    <a:pt x="687" y="5659"/>
                  </a:cubicBezTo>
                  <a:lnTo>
                    <a:pt x="893" y="5659"/>
                  </a:lnTo>
                  <a:lnTo>
                    <a:pt x="893" y="5516"/>
                  </a:lnTo>
                  <a:cubicBezTo>
                    <a:pt x="484" y="5368"/>
                    <a:pt x="212" y="4980"/>
                    <a:pt x="214" y="4546"/>
                  </a:cubicBezTo>
                  <a:lnTo>
                    <a:pt x="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028413" y="2318786"/>
              <a:ext cx="1392063" cy="480407"/>
            </a:xfrm>
            <a:custGeom>
              <a:avLst/>
              <a:gdLst/>
              <a:ahLst/>
              <a:cxnLst/>
              <a:rect l="l" t="t" r="r" b="b"/>
              <a:pathLst>
                <a:path w="6598" h="2277" extrusionOk="0">
                  <a:moveTo>
                    <a:pt x="0" y="0"/>
                  </a:moveTo>
                  <a:lnTo>
                    <a:pt x="0" y="2276"/>
                  </a:lnTo>
                  <a:lnTo>
                    <a:pt x="5476" y="2276"/>
                  </a:lnTo>
                  <a:cubicBezTo>
                    <a:pt x="6098" y="2269"/>
                    <a:pt x="6598" y="1761"/>
                    <a:pt x="6598" y="1137"/>
                  </a:cubicBezTo>
                  <a:cubicBezTo>
                    <a:pt x="6598" y="516"/>
                    <a:pt x="6098" y="8"/>
                    <a:pt x="5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6"/>
          <p:cNvGrpSpPr/>
          <p:nvPr/>
        </p:nvGrpSpPr>
        <p:grpSpPr>
          <a:xfrm>
            <a:off x="4228174" y="1499194"/>
            <a:ext cx="1472277" cy="1776056"/>
            <a:chOff x="3257040" y="1117850"/>
            <a:chExt cx="1401768" cy="1690837"/>
          </a:xfrm>
        </p:grpSpPr>
        <p:sp>
          <p:nvSpPr>
            <p:cNvPr id="417" name="Google Shape;417;p26"/>
            <p:cNvSpPr/>
            <p:nvPr/>
          </p:nvSpPr>
          <p:spPr>
            <a:xfrm>
              <a:off x="4320388" y="1117850"/>
              <a:ext cx="187974" cy="1257668"/>
            </a:xfrm>
            <a:custGeom>
              <a:avLst/>
              <a:gdLst/>
              <a:ahLst/>
              <a:cxnLst/>
              <a:rect l="l" t="t" r="r" b="b"/>
              <a:pathLst>
                <a:path w="891" h="5703" extrusionOk="0">
                  <a:moveTo>
                    <a:pt x="1" y="0"/>
                  </a:moveTo>
                  <a:lnTo>
                    <a:pt x="1" y="4592"/>
                  </a:lnTo>
                  <a:cubicBezTo>
                    <a:pt x="1" y="5062"/>
                    <a:pt x="267" y="5491"/>
                    <a:pt x="687" y="5702"/>
                  </a:cubicBezTo>
                  <a:lnTo>
                    <a:pt x="890" y="5702"/>
                  </a:lnTo>
                  <a:lnTo>
                    <a:pt x="890" y="5560"/>
                  </a:lnTo>
                  <a:cubicBezTo>
                    <a:pt x="484" y="5412"/>
                    <a:pt x="212" y="5026"/>
                    <a:pt x="212" y="4592"/>
                  </a:cubicBezTo>
                  <a:lnTo>
                    <a:pt x="2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3257040" y="2327858"/>
              <a:ext cx="1401768" cy="480829"/>
            </a:xfrm>
            <a:custGeom>
              <a:avLst/>
              <a:gdLst/>
              <a:ahLst/>
              <a:cxnLst/>
              <a:rect l="l" t="t" r="r" b="b"/>
              <a:pathLst>
                <a:path w="6644" h="2279" extrusionOk="0">
                  <a:moveTo>
                    <a:pt x="5505" y="1"/>
                  </a:moveTo>
                  <a:cubicBezTo>
                    <a:pt x="5499" y="1"/>
                    <a:pt x="5493" y="1"/>
                    <a:pt x="5487" y="1"/>
                  </a:cubicBezTo>
                  <a:lnTo>
                    <a:pt x="0" y="1"/>
                  </a:lnTo>
                  <a:cubicBezTo>
                    <a:pt x="460" y="191"/>
                    <a:pt x="761" y="642"/>
                    <a:pt x="761" y="1140"/>
                  </a:cubicBezTo>
                  <a:cubicBezTo>
                    <a:pt x="761" y="1638"/>
                    <a:pt x="460" y="2087"/>
                    <a:pt x="0" y="2279"/>
                  </a:cubicBezTo>
                  <a:lnTo>
                    <a:pt x="5487" y="2279"/>
                  </a:lnTo>
                  <a:cubicBezTo>
                    <a:pt x="5492" y="2279"/>
                    <a:pt x="5497" y="2279"/>
                    <a:pt x="5501" y="2279"/>
                  </a:cubicBezTo>
                  <a:cubicBezTo>
                    <a:pt x="6130" y="2279"/>
                    <a:pt x="6644" y="1770"/>
                    <a:pt x="6644" y="1140"/>
                  </a:cubicBezTo>
                  <a:cubicBezTo>
                    <a:pt x="6644" y="511"/>
                    <a:pt x="6132" y="1"/>
                    <a:pt x="5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6"/>
          <p:cNvGrpSpPr/>
          <p:nvPr/>
        </p:nvGrpSpPr>
        <p:grpSpPr>
          <a:xfrm>
            <a:off x="7214408" y="1499194"/>
            <a:ext cx="1472277" cy="1776055"/>
            <a:chOff x="3257040" y="1117850"/>
            <a:chExt cx="1401768" cy="1690837"/>
          </a:xfrm>
        </p:grpSpPr>
        <p:sp>
          <p:nvSpPr>
            <p:cNvPr id="420" name="Google Shape;420;p26"/>
            <p:cNvSpPr/>
            <p:nvPr/>
          </p:nvSpPr>
          <p:spPr>
            <a:xfrm>
              <a:off x="4320388" y="1117850"/>
              <a:ext cx="187974" cy="1257668"/>
            </a:xfrm>
            <a:custGeom>
              <a:avLst/>
              <a:gdLst/>
              <a:ahLst/>
              <a:cxnLst/>
              <a:rect l="l" t="t" r="r" b="b"/>
              <a:pathLst>
                <a:path w="891" h="5703" extrusionOk="0">
                  <a:moveTo>
                    <a:pt x="1" y="0"/>
                  </a:moveTo>
                  <a:lnTo>
                    <a:pt x="1" y="4592"/>
                  </a:lnTo>
                  <a:cubicBezTo>
                    <a:pt x="1" y="5062"/>
                    <a:pt x="267" y="5491"/>
                    <a:pt x="687" y="5702"/>
                  </a:cubicBezTo>
                  <a:lnTo>
                    <a:pt x="890" y="5702"/>
                  </a:lnTo>
                  <a:lnTo>
                    <a:pt x="890" y="5560"/>
                  </a:lnTo>
                  <a:cubicBezTo>
                    <a:pt x="484" y="5412"/>
                    <a:pt x="212" y="5026"/>
                    <a:pt x="212" y="4592"/>
                  </a:cubicBezTo>
                  <a:lnTo>
                    <a:pt x="2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3257040" y="2327858"/>
              <a:ext cx="1401768" cy="480829"/>
            </a:xfrm>
            <a:custGeom>
              <a:avLst/>
              <a:gdLst/>
              <a:ahLst/>
              <a:cxnLst/>
              <a:rect l="l" t="t" r="r" b="b"/>
              <a:pathLst>
                <a:path w="6644" h="2279" extrusionOk="0">
                  <a:moveTo>
                    <a:pt x="5505" y="1"/>
                  </a:moveTo>
                  <a:cubicBezTo>
                    <a:pt x="5499" y="1"/>
                    <a:pt x="5493" y="1"/>
                    <a:pt x="5487" y="1"/>
                  </a:cubicBezTo>
                  <a:lnTo>
                    <a:pt x="0" y="1"/>
                  </a:lnTo>
                  <a:cubicBezTo>
                    <a:pt x="460" y="191"/>
                    <a:pt x="761" y="642"/>
                    <a:pt x="761" y="1140"/>
                  </a:cubicBezTo>
                  <a:cubicBezTo>
                    <a:pt x="761" y="1638"/>
                    <a:pt x="460" y="2087"/>
                    <a:pt x="0" y="2279"/>
                  </a:cubicBezTo>
                  <a:lnTo>
                    <a:pt x="5487" y="2279"/>
                  </a:lnTo>
                  <a:cubicBezTo>
                    <a:pt x="5492" y="2279"/>
                    <a:pt x="5497" y="2279"/>
                    <a:pt x="5501" y="2279"/>
                  </a:cubicBezTo>
                  <a:cubicBezTo>
                    <a:pt x="6130" y="2279"/>
                    <a:pt x="6644" y="1770"/>
                    <a:pt x="6644" y="1140"/>
                  </a:cubicBezTo>
                  <a:cubicBezTo>
                    <a:pt x="6644" y="511"/>
                    <a:pt x="6132" y="1"/>
                    <a:pt x="55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6"/>
          <p:cNvGrpSpPr/>
          <p:nvPr/>
        </p:nvGrpSpPr>
        <p:grpSpPr>
          <a:xfrm>
            <a:off x="5721278" y="2760657"/>
            <a:ext cx="1472277" cy="1792884"/>
            <a:chOff x="4678637" y="2318786"/>
            <a:chExt cx="1401768" cy="1706858"/>
          </a:xfrm>
        </p:grpSpPr>
        <p:sp>
          <p:nvSpPr>
            <p:cNvPr id="423" name="Google Shape;423;p26"/>
            <p:cNvSpPr/>
            <p:nvPr/>
          </p:nvSpPr>
          <p:spPr>
            <a:xfrm>
              <a:off x="4678637" y="2318786"/>
              <a:ext cx="1401768" cy="480407"/>
            </a:xfrm>
            <a:custGeom>
              <a:avLst/>
              <a:gdLst/>
              <a:ahLst/>
              <a:cxnLst/>
              <a:rect l="l" t="t" r="r" b="b"/>
              <a:pathLst>
                <a:path w="6644" h="2277" extrusionOk="0">
                  <a:moveTo>
                    <a:pt x="5505" y="0"/>
                  </a:moveTo>
                  <a:cubicBezTo>
                    <a:pt x="5500" y="0"/>
                    <a:pt x="5494" y="0"/>
                    <a:pt x="5488" y="0"/>
                  </a:cubicBezTo>
                  <a:lnTo>
                    <a:pt x="1" y="0"/>
                  </a:lnTo>
                  <a:cubicBezTo>
                    <a:pt x="461" y="190"/>
                    <a:pt x="761" y="639"/>
                    <a:pt x="761" y="1137"/>
                  </a:cubicBezTo>
                  <a:cubicBezTo>
                    <a:pt x="761" y="1637"/>
                    <a:pt x="461" y="2086"/>
                    <a:pt x="1" y="2276"/>
                  </a:cubicBezTo>
                  <a:lnTo>
                    <a:pt x="5488" y="2276"/>
                  </a:lnTo>
                  <a:cubicBezTo>
                    <a:pt x="5494" y="2276"/>
                    <a:pt x="5500" y="2276"/>
                    <a:pt x="5505" y="2276"/>
                  </a:cubicBezTo>
                  <a:cubicBezTo>
                    <a:pt x="6132" y="2276"/>
                    <a:pt x="6644" y="1768"/>
                    <a:pt x="6644" y="1137"/>
                  </a:cubicBezTo>
                  <a:cubicBezTo>
                    <a:pt x="6644" y="508"/>
                    <a:pt x="6132" y="0"/>
                    <a:pt x="5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5707163" y="2767975"/>
              <a:ext cx="188425" cy="1257668"/>
            </a:xfrm>
            <a:custGeom>
              <a:avLst/>
              <a:gdLst/>
              <a:ahLst/>
              <a:cxnLst/>
              <a:rect l="l" t="t" r="r" b="b"/>
              <a:pathLst>
                <a:path w="893" h="5703" extrusionOk="0">
                  <a:moveTo>
                    <a:pt x="687" y="1"/>
                  </a:moveTo>
                  <a:cubicBezTo>
                    <a:pt x="267" y="212"/>
                    <a:pt x="1" y="642"/>
                    <a:pt x="3" y="1113"/>
                  </a:cubicBezTo>
                  <a:lnTo>
                    <a:pt x="3" y="5703"/>
                  </a:lnTo>
                  <a:lnTo>
                    <a:pt x="212" y="5703"/>
                  </a:lnTo>
                  <a:lnTo>
                    <a:pt x="212" y="1113"/>
                  </a:lnTo>
                  <a:cubicBezTo>
                    <a:pt x="212" y="680"/>
                    <a:pt x="484" y="292"/>
                    <a:pt x="892" y="143"/>
                  </a:cubicBezTo>
                  <a:lnTo>
                    <a:pt x="8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6"/>
          <p:cNvGrpSpPr/>
          <p:nvPr/>
        </p:nvGrpSpPr>
        <p:grpSpPr>
          <a:xfrm>
            <a:off x="2734839" y="2760657"/>
            <a:ext cx="1472055" cy="1792884"/>
            <a:chOff x="2448744" y="2318786"/>
            <a:chExt cx="1401557" cy="1706858"/>
          </a:xfrm>
        </p:grpSpPr>
        <p:sp>
          <p:nvSpPr>
            <p:cNvPr id="426" name="Google Shape;426;p26"/>
            <p:cNvSpPr/>
            <p:nvPr/>
          </p:nvSpPr>
          <p:spPr>
            <a:xfrm>
              <a:off x="2448744" y="2318786"/>
              <a:ext cx="1401557" cy="480407"/>
            </a:xfrm>
            <a:custGeom>
              <a:avLst/>
              <a:gdLst/>
              <a:ahLst/>
              <a:cxnLst/>
              <a:rect l="l" t="t" r="r" b="b"/>
              <a:pathLst>
                <a:path w="6643" h="2277" extrusionOk="0">
                  <a:moveTo>
                    <a:pt x="5505" y="0"/>
                  </a:moveTo>
                  <a:cubicBezTo>
                    <a:pt x="5500" y="0"/>
                    <a:pt x="5494" y="0"/>
                    <a:pt x="5488" y="0"/>
                  </a:cubicBezTo>
                  <a:lnTo>
                    <a:pt x="1" y="0"/>
                  </a:lnTo>
                  <a:cubicBezTo>
                    <a:pt x="461" y="190"/>
                    <a:pt x="761" y="639"/>
                    <a:pt x="761" y="1137"/>
                  </a:cubicBezTo>
                  <a:cubicBezTo>
                    <a:pt x="761" y="1637"/>
                    <a:pt x="461" y="2086"/>
                    <a:pt x="1" y="2276"/>
                  </a:cubicBezTo>
                  <a:lnTo>
                    <a:pt x="5488" y="2276"/>
                  </a:lnTo>
                  <a:cubicBezTo>
                    <a:pt x="5494" y="2276"/>
                    <a:pt x="5500" y="2276"/>
                    <a:pt x="5505" y="2276"/>
                  </a:cubicBezTo>
                  <a:cubicBezTo>
                    <a:pt x="6133" y="2276"/>
                    <a:pt x="6642" y="1768"/>
                    <a:pt x="6642" y="1137"/>
                  </a:cubicBezTo>
                  <a:cubicBezTo>
                    <a:pt x="6642" y="508"/>
                    <a:pt x="6133" y="0"/>
                    <a:pt x="5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3455300" y="2767975"/>
              <a:ext cx="188425" cy="1257668"/>
            </a:xfrm>
            <a:custGeom>
              <a:avLst/>
              <a:gdLst/>
              <a:ahLst/>
              <a:cxnLst/>
              <a:rect l="l" t="t" r="r" b="b"/>
              <a:pathLst>
                <a:path w="893" h="5703" extrusionOk="0">
                  <a:moveTo>
                    <a:pt x="687" y="1"/>
                  </a:moveTo>
                  <a:cubicBezTo>
                    <a:pt x="267" y="212"/>
                    <a:pt x="1" y="642"/>
                    <a:pt x="3" y="1113"/>
                  </a:cubicBezTo>
                  <a:lnTo>
                    <a:pt x="3" y="5703"/>
                  </a:lnTo>
                  <a:lnTo>
                    <a:pt x="212" y="5703"/>
                  </a:lnTo>
                  <a:lnTo>
                    <a:pt x="212" y="1113"/>
                  </a:lnTo>
                  <a:cubicBezTo>
                    <a:pt x="212" y="680"/>
                    <a:pt x="484" y="292"/>
                    <a:pt x="892" y="143"/>
                  </a:cubicBezTo>
                  <a:lnTo>
                    <a:pt x="8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6"/>
          <p:cNvSpPr txBox="1"/>
          <p:nvPr/>
        </p:nvSpPr>
        <p:spPr>
          <a:xfrm>
            <a:off x="3427469" y="1333500"/>
            <a:ext cx="1806900" cy="29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3"/>
                </a:solidFill>
                <a:latin typeface="Fira Sans Extra Condensed Medium"/>
                <a:ea typeface="Fira Sans Extra Condensed Medium"/>
                <a:cs typeface="Fira Sans Extra Condensed Medium"/>
                <a:sym typeface="Fira Sans Extra Condensed Medium"/>
              </a:rPr>
              <a:t>METHOD</a:t>
            </a:r>
            <a:endParaRPr sz="18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29" name="Google Shape;429;p26"/>
          <p:cNvSpPr txBox="1"/>
          <p:nvPr/>
        </p:nvSpPr>
        <p:spPr>
          <a:xfrm>
            <a:off x="3427567" y="1651106"/>
            <a:ext cx="1806900" cy="86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Planet Mercury is the closest one to the Sun and the smallest</a:t>
            </a:r>
            <a:endParaRPr sz="1200">
              <a:latin typeface="Roboto"/>
              <a:ea typeface="Roboto"/>
              <a:cs typeface="Roboto"/>
              <a:sym typeface="Roboto"/>
            </a:endParaRPr>
          </a:p>
        </p:txBody>
      </p:sp>
      <p:sp>
        <p:nvSpPr>
          <p:cNvPr id="430" name="Google Shape;430;p26"/>
          <p:cNvSpPr txBox="1"/>
          <p:nvPr/>
        </p:nvSpPr>
        <p:spPr>
          <a:xfrm>
            <a:off x="6433276" y="1333500"/>
            <a:ext cx="1806900" cy="29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5"/>
                </a:solidFill>
                <a:latin typeface="Fira Sans Extra Condensed Medium"/>
                <a:ea typeface="Fira Sans Extra Condensed Medium"/>
                <a:cs typeface="Fira Sans Extra Condensed Medium"/>
                <a:sym typeface="Fira Sans Extra Condensed Medium"/>
              </a:rPr>
              <a:t>CLOSURE</a:t>
            </a:r>
            <a:endParaRPr sz="1800">
              <a:solidFill>
                <a:schemeClr val="accent5"/>
              </a:solidFill>
              <a:latin typeface="Fira Sans Extra Condensed Medium"/>
              <a:ea typeface="Fira Sans Extra Condensed Medium"/>
              <a:cs typeface="Fira Sans Extra Condensed Medium"/>
              <a:sym typeface="Fira Sans Extra Condensed Medium"/>
            </a:endParaRPr>
          </a:p>
        </p:txBody>
      </p:sp>
      <p:sp>
        <p:nvSpPr>
          <p:cNvPr id="431" name="Google Shape;431;p26"/>
          <p:cNvSpPr txBox="1"/>
          <p:nvPr/>
        </p:nvSpPr>
        <p:spPr>
          <a:xfrm>
            <a:off x="6433368" y="1651106"/>
            <a:ext cx="1806900" cy="86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Planet Venus has a beautiful name and is the second one</a:t>
            </a:r>
            <a:endParaRPr sz="1200">
              <a:latin typeface="Roboto"/>
              <a:ea typeface="Roboto"/>
              <a:cs typeface="Roboto"/>
              <a:sym typeface="Roboto"/>
            </a:endParaRPr>
          </a:p>
        </p:txBody>
      </p:sp>
      <p:sp>
        <p:nvSpPr>
          <p:cNvPr id="432" name="Google Shape;432;p26"/>
          <p:cNvSpPr txBox="1"/>
          <p:nvPr/>
        </p:nvSpPr>
        <p:spPr>
          <a:xfrm>
            <a:off x="457315" y="1333500"/>
            <a:ext cx="1806900" cy="29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START</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433" name="Google Shape;433;p26"/>
          <p:cNvSpPr txBox="1"/>
          <p:nvPr/>
        </p:nvSpPr>
        <p:spPr>
          <a:xfrm>
            <a:off x="457414" y="1651106"/>
            <a:ext cx="1806900" cy="86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Jupiter is the biggest planet in the entire Solar System </a:t>
            </a:r>
            <a:endParaRPr sz="1200">
              <a:latin typeface="Roboto"/>
              <a:ea typeface="Roboto"/>
              <a:cs typeface="Roboto"/>
              <a:sym typeface="Roboto"/>
            </a:endParaRPr>
          </a:p>
        </p:txBody>
      </p:sp>
      <p:sp>
        <p:nvSpPr>
          <p:cNvPr id="434" name="Google Shape;434;p26"/>
          <p:cNvSpPr txBox="1"/>
          <p:nvPr/>
        </p:nvSpPr>
        <p:spPr>
          <a:xfrm>
            <a:off x="1902927" y="3401513"/>
            <a:ext cx="1806900" cy="29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DEFIANCE</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sp>
        <p:nvSpPr>
          <p:cNvPr id="435" name="Google Shape;435;p26"/>
          <p:cNvSpPr txBox="1"/>
          <p:nvPr/>
        </p:nvSpPr>
        <p:spPr>
          <a:xfrm>
            <a:off x="1903026" y="3719120"/>
            <a:ext cx="1806900" cy="86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very cold place full of iron oxide dust</a:t>
            </a:r>
            <a:endParaRPr sz="1200">
              <a:latin typeface="Roboto"/>
              <a:ea typeface="Roboto"/>
              <a:cs typeface="Roboto"/>
              <a:sym typeface="Roboto"/>
            </a:endParaRPr>
          </a:p>
        </p:txBody>
      </p:sp>
      <p:sp>
        <p:nvSpPr>
          <p:cNvPr id="436" name="Google Shape;436;p26"/>
          <p:cNvSpPr txBox="1"/>
          <p:nvPr/>
        </p:nvSpPr>
        <p:spPr>
          <a:xfrm>
            <a:off x="4912355" y="3401513"/>
            <a:ext cx="1806900" cy="29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4"/>
                </a:solidFill>
                <a:latin typeface="Fira Sans Extra Condensed Medium"/>
                <a:ea typeface="Fira Sans Extra Condensed Medium"/>
                <a:cs typeface="Fira Sans Extra Condensed Medium"/>
                <a:sym typeface="Fira Sans Extra Condensed Medium"/>
              </a:rPr>
              <a:t>SETTLING</a:t>
            </a:r>
            <a:endParaRPr sz="1800">
              <a:solidFill>
                <a:schemeClr val="accent4"/>
              </a:solidFill>
              <a:latin typeface="Fira Sans Extra Condensed Medium"/>
              <a:ea typeface="Fira Sans Extra Condensed Medium"/>
              <a:cs typeface="Fira Sans Extra Condensed Medium"/>
              <a:sym typeface="Fira Sans Extra Condensed Medium"/>
            </a:endParaRPr>
          </a:p>
        </p:txBody>
      </p:sp>
      <p:sp>
        <p:nvSpPr>
          <p:cNvPr id="437" name="Google Shape;437;p26"/>
          <p:cNvSpPr txBox="1"/>
          <p:nvPr/>
        </p:nvSpPr>
        <p:spPr>
          <a:xfrm>
            <a:off x="4912453" y="3719120"/>
            <a:ext cx="1806900" cy="86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Planet Saturn is the ringed one. It’s made of hydrogen and helium</a:t>
            </a:r>
            <a:endParaRPr sz="1200">
              <a:latin typeface="Roboto"/>
              <a:ea typeface="Roboto"/>
              <a:cs typeface="Roboto"/>
              <a:sym typeface="Roboto"/>
            </a:endParaRPr>
          </a:p>
        </p:txBody>
      </p:sp>
      <p:sp>
        <p:nvSpPr>
          <p:cNvPr id="438" name="Google Shape;438;p26"/>
          <p:cNvSpPr txBox="1"/>
          <p:nvPr/>
        </p:nvSpPr>
        <p:spPr>
          <a:xfrm>
            <a:off x="1243056" y="2861272"/>
            <a:ext cx="14088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2015</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39" name="Google Shape;439;p26"/>
          <p:cNvSpPr txBox="1"/>
          <p:nvPr/>
        </p:nvSpPr>
        <p:spPr>
          <a:xfrm>
            <a:off x="2796060" y="2861272"/>
            <a:ext cx="14088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2016</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40" name="Google Shape;440;p26"/>
          <p:cNvSpPr txBox="1"/>
          <p:nvPr/>
        </p:nvSpPr>
        <p:spPr>
          <a:xfrm>
            <a:off x="4282213" y="2861272"/>
            <a:ext cx="14088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2018</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41" name="Google Shape;441;p26"/>
          <p:cNvSpPr txBox="1"/>
          <p:nvPr/>
        </p:nvSpPr>
        <p:spPr>
          <a:xfrm>
            <a:off x="5783228" y="2861272"/>
            <a:ext cx="14088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2019</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
        <p:nvSpPr>
          <p:cNvPr id="442" name="Google Shape;442;p26"/>
          <p:cNvSpPr txBox="1"/>
          <p:nvPr/>
        </p:nvSpPr>
        <p:spPr>
          <a:xfrm>
            <a:off x="7269355" y="2861272"/>
            <a:ext cx="1408800" cy="32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FFFFFF"/>
                </a:solidFill>
                <a:latin typeface="Fira Sans Extra Condensed Medium"/>
                <a:ea typeface="Fira Sans Extra Condensed Medium"/>
                <a:cs typeface="Fira Sans Extra Condensed Medium"/>
                <a:sym typeface="Fira Sans Extra Condensed Medium"/>
              </a:rPr>
              <a:t>2020</a:t>
            </a:r>
            <a:endParaRPr sz="2000">
              <a:solidFill>
                <a:srgbClr val="FFFFFF"/>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448" name="Google Shape;448;p27"/>
          <p:cNvSpPr txBox="1"/>
          <p:nvPr/>
        </p:nvSpPr>
        <p:spPr>
          <a:xfrm>
            <a:off x="457175" y="2701678"/>
            <a:ext cx="1986000" cy="58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composed of hydrogen and helium and is the ringed one</a:t>
            </a:r>
            <a:endParaRPr sz="1200">
              <a:solidFill>
                <a:schemeClr val="dk1"/>
              </a:solidFill>
              <a:latin typeface="Roboto"/>
              <a:ea typeface="Roboto"/>
              <a:cs typeface="Roboto"/>
              <a:sym typeface="Roboto"/>
            </a:endParaRPr>
          </a:p>
        </p:txBody>
      </p:sp>
      <p:sp>
        <p:nvSpPr>
          <p:cNvPr id="449" name="Google Shape;449;p27"/>
          <p:cNvSpPr txBox="1"/>
          <p:nvPr/>
        </p:nvSpPr>
        <p:spPr>
          <a:xfrm>
            <a:off x="457175" y="4052781"/>
            <a:ext cx="1986000" cy="58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450" name="Google Shape;450;p27"/>
          <p:cNvSpPr txBox="1"/>
          <p:nvPr/>
        </p:nvSpPr>
        <p:spPr>
          <a:xfrm>
            <a:off x="457175" y="1367361"/>
            <a:ext cx="1986000" cy="58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 and also the smallest one</a:t>
            </a:r>
            <a:endParaRPr sz="1200">
              <a:solidFill>
                <a:schemeClr val="dk1"/>
              </a:solidFill>
              <a:latin typeface="Roboto"/>
              <a:ea typeface="Roboto"/>
              <a:cs typeface="Roboto"/>
              <a:sym typeface="Roboto"/>
            </a:endParaRPr>
          </a:p>
        </p:txBody>
      </p:sp>
      <p:sp>
        <p:nvSpPr>
          <p:cNvPr id="451" name="Google Shape;451;p27"/>
          <p:cNvSpPr txBox="1"/>
          <p:nvPr/>
        </p:nvSpPr>
        <p:spPr>
          <a:xfrm>
            <a:off x="457185" y="1046271"/>
            <a:ext cx="1673400" cy="394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STUDY</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452" name="Google Shape;452;p27"/>
          <p:cNvSpPr txBox="1"/>
          <p:nvPr/>
        </p:nvSpPr>
        <p:spPr>
          <a:xfrm>
            <a:off x="457185" y="3731694"/>
            <a:ext cx="1673400" cy="394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accent3"/>
                </a:solidFill>
                <a:latin typeface="Fira Sans Extra Condensed Medium"/>
                <a:ea typeface="Fira Sans Extra Condensed Medium"/>
                <a:cs typeface="Fira Sans Extra Condensed Medium"/>
                <a:sym typeface="Fira Sans Extra Condensed Medium"/>
              </a:rPr>
              <a:t>SET UP</a:t>
            </a:r>
            <a:endParaRPr sz="1800">
              <a:solidFill>
                <a:schemeClr val="accent3"/>
              </a:solidFill>
              <a:latin typeface="Fira Sans Extra Condensed Medium"/>
              <a:ea typeface="Fira Sans Extra Condensed Medium"/>
              <a:cs typeface="Fira Sans Extra Condensed Medium"/>
              <a:sym typeface="Fira Sans Extra Condensed Medium"/>
            </a:endParaRPr>
          </a:p>
        </p:txBody>
      </p:sp>
      <p:sp>
        <p:nvSpPr>
          <p:cNvPr id="453" name="Google Shape;453;p27"/>
          <p:cNvSpPr txBox="1"/>
          <p:nvPr/>
        </p:nvSpPr>
        <p:spPr>
          <a:xfrm>
            <a:off x="457185" y="2384073"/>
            <a:ext cx="1673400" cy="394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PROCESS</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sp>
        <p:nvSpPr>
          <p:cNvPr id="454" name="Google Shape;454;p27"/>
          <p:cNvSpPr txBox="1"/>
          <p:nvPr/>
        </p:nvSpPr>
        <p:spPr>
          <a:xfrm>
            <a:off x="6700825" y="1931922"/>
            <a:ext cx="1986000" cy="589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It’s actually a very cold place. Mars is full of iron oxide dust</a:t>
            </a:r>
            <a:endParaRPr sz="1200">
              <a:solidFill>
                <a:schemeClr val="dk1"/>
              </a:solidFill>
              <a:latin typeface="Roboto"/>
              <a:ea typeface="Roboto"/>
              <a:cs typeface="Roboto"/>
              <a:sym typeface="Roboto"/>
            </a:endParaRPr>
          </a:p>
        </p:txBody>
      </p:sp>
      <p:sp>
        <p:nvSpPr>
          <p:cNvPr id="455" name="Google Shape;455;p27"/>
          <p:cNvSpPr txBox="1"/>
          <p:nvPr/>
        </p:nvSpPr>
        <p:spPr>
          <a:xfrm>
            <a:off x="7013159" y="1600781"/>
            <a:ext cx="1673400" cy="394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800">
                <a:solidFill>
                  <a:schemeClr val="accent4"/>
                </a:solidFill>
                <a:latin typeface="Fira Sans Extra Condensed Medium"/>
                <a:ea typeface="Fira Sans Extra Condensed Medium"/>
                <a:cs typeface="Fira Sans Extra Condensed Medium"/>
                <a:sym typeface="Fira Sans Extra Condensed Medium"/>
              </a:rPr>
              <a:t>LAYOUT</a:t>
            </a:r>
            <a:endParaRPr sz="1800">
              <a:solidFill>
                <a:schemeClr val="accent4"/>
              </a:solidFill>
              <a:latin typeface="Fira Sans Extra Condensed Medium"/>
              <a:ea typeface="Fira Sans Extra Condensed Medium"/>
              <a:cs typeface="Fira Sans Extra Condensed Medium"/>
              <a:sym typeface="Fira Sans Extra Condensed Medium"/>
            </a:endParaRPr>
          </a:p>
        </p:txBody>
      </p:sp>
      <p:sp>
        <p:nvSpPr>
          <p:cNvPr id="456" name="Google Shape;456;p27"/>
          <p:cNvSpPr txBox="1"/>
          <p:nvPr/>
        </p:nvSpPr>
        <p:spPr>
          <a:xfrm>
            <a:off x="7013159" y="3244906"/>
            <a:ext cx="1673400" cy="394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800">
                <a:solidFill>
                  <a:schemeClr val="accent6"/>
                </a:solidFill>
                <a:latin typeface="Fira Sans Extra Condensed Medium"/>
                <a:ea typeface="Fira Sans Extra Condensed Medium"/>
                <a:cs typeface="Fira Sans Extra Condensed Medium"/>
                <a:sym typeface="Fira Sans Extra Condensed Medium"/>
              </a:rPr>
              <a:t>ACCORD</a:t>
            </a:r>
            <a:endParaRPr sz="1800">
              <a:solidFill>
                <a:schemeClr val="accent6"/>
              </a:solidFill>
              <a:latin typeface="Fira Sans Extra Condensed Medium"/>
              <a:ea typeface="Fira Sans Extra Condensed Medium"/>
              <a:cs typeface="Fira Sans Extra Condensed Medium"/>
              <a:sym typeface="Fira Sans Extra Condensed Medium"/>
            </a:endParaRPr>
          </a:p>
        </p:txBody>
      </p:sp>
      <p:sp>
        <p:nvSpPr>
          <p:cNvPr id="457" name="Google Shape;457;p27"/>
          <p:cNvSpPr txBox="1"/>
          <p:nvPr/>
        </p:nvSpPr>
        <p:spPr>
          <a:xfrm>
            <a:off x="6638050" y="3548349"/>
            <a:ext cx="2048700" cy="643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the biggest planet in the entire Solar System</a:t>
            </a:r>
            <a:endParaRPr sz="1200">
              <a:solidFill>
                <a:schemeClr val="dk1"/>
              </a:solidFill>
              <a:latin typeface="Roboto"/>
              <a:ea typeface="Roboto"/>
              <a:cs typeface="Roboto"/>
              <a:sym typeface="Roboto"/>
            </a:endParaRPr>
          </a:p>
        </p:txBody>
      </p:sp>
      <p:grpSp>
        <p:nvGrpSpPr>
          <p:cNvPr id="458" name="Google Shape;458;p27"/>
          <p:cNvGrpSpPr/>
          <p:nvPr/>
        </p:nvGrpSpPr>
        <p:grpSpPr>
          <a:xfrm>
            <a:off x="2676420" y="1369303"/>
            <a:ext cx="3806443" cy="3504940"/>
            <a:chOff x="2732518" y="1340614"/>
            <a:chExt cx="3692708" cy="3400214"/>
          </a:xfrm>
        </p:grpSpPr>
        <p:sp>
          <p:nvSpPr>
            <p:cNvPr id="459" name="Google Shape;459;p27"/>
            <p:cNvSpPr/>
            <p:nvPr/>
          </p:nvSpPr>
          <p:spPr>
            <a:xfrm rot="672288" flipH="1">
              <a:off x="4603742" y="2299882"/>
              <a:ext cx="465698" cy="863532"/>
            </a:xfrm>
            <a:custGeom>
              <a:avLst/>
              <a:gdLst/>
              <a:ahLst/>
              <a:cxnLst/>
              <a:rect l="l" t="t" r="r" b="b"/>
              <a:pathLst>
                <a:path w="8182" h="15326" extrusionOk="0">
                  <a:moveTo>
                    <a:pt x="794" y="0"/>
                  </a:moveTo>
                  <a:lnTo>
                    <a:pt x="0" y="392"/>
                  </a:lnTo>
                  <a:lnTo>
                    <a:pt x="7388" y="15325"/>
                  </a:lnTo>
                  <a:lnTo>
                    <a:pt x="8182" y="14933"/>
                  </a:lnTo>
                  <a:lnTo>
                    <a:pt x="7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rot="-2368022" flipH="1">
              <a:off x="4681419" y="2597238"/>
              <a:ext cx="410740" cy="764989"/>
            </a:xfrm>
            <a:custGeom>
              <a:avLst/>
              <a:gdLst/>
              <a:ahLst/>
              <a:cxnLst/>
              <a:rect l="l" t="t" r="r" b="b"/>
              <a:pathLst>
                <a:path w="7620" h="14192" extrusionOk="0">
                  <a:moveTo>
                    <a:pt x="6826" y="1"/>
                  </a:moveTo>
                  <a:lnTo>
                    <a:pt x="0" y="13798"/>
                  </a:lnTo>
                  <a:lnTo>
                    <a:pt x="794" y="14191"/>
                  </a:lnTo>
                  <a:lnTo>
                    <a:pt x="7620" y="394"/>
                  </a:lnTo>
                  <a:lnTo>
                    <a:pt x="6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rot="504537" flipH="1">
              <a:off x="4865667" y="1442810"/>
              <a:ext cx="1006458" cy="1006512"/>
            </a:xfrm>
            <a:custGeom>
              <a:avLst/>
              <a:gdLst/>
              <a:ahLst/>
              <a:cxnLst/>
              <a:rect l="l" t="t" r="r" b="b"/>
              <a:pathLst>
                <a:path w="18672" h="18673" extrusionOk="0">
                  <a:moveTo>
                    <a:pt x="9335" y="887"/>
                  </a:moveTo>
                  <a:cubicBezTo>
                    <a:pt x="13995" y="887"/>
                    <a:pt x="17786" y="4677"/>
                    <a:pt x="17786" y="9337"/>
                  </a:cubicBezTo>
                  <a:cubicBezTo>
                    <a:pt x="17786" y="13997"/>
                    <a:pt x="13995" y="17788"/>
                    <a:pt x="9335" y="17788"/>
                  </a:cubicBezTo>
                  <a:cubicBezTo>
                    <a:pt x="4677" y="17788"/>
                    <a:pt x="886" y="13997"/>
                    <a:pt x="886" y="9337"/>
                  </a:cubicBezTo>
                  <a:cubicBezTo>
                    <a:pt x="886" y="4677"/>
                    <a:pt x="4677" y="887"/>
                    <a:pt x="9335" y="887"/>
                  </a:cubicBezTo>
                  <a:close/>
                  <a:moveTo>
                    <a:pt x="9335" y="0"/>
                  </a:moveTo>
                  <a:cubicBezTo>
                    <a:pt x="4189" y="0"/>
                    <a:pt x="1" y="4188"/>
                    <a:pt x="1" y="9337"/>
                  </a:cubicBezTo>
                  <a:cubicBezTo>
                    <a:pt x="1" y="14485"/>
                    <a:pt x="4189" y="18673"/>
                    <a:pt x="9335" y="18673"/>
                  </a:cubicBezTo>
                  <a:cubicBezTo>
                    <a:pt x="14484" y="18673"/>
                    <a:pt x="18672" y="14485"/>
                    <a:pt x="18672" y="9337"/>
                  </a:cubicBezTo>
                  <a:cubicBezTo>
                    <a:pt x="18672" y="4188"/>
                    <a:pt x="14484" y="0"/>
                    <a:pt x="9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rot="504537" flipH="1">
              <a:off x="4980752" y="1557887"/>
              <a:ext cx="776296" cy="776350"/>
            </a:xfrm>
            <a:custGeom>
              <a:avLst/>
              <a:gdLst/>
              <a:ahLst/>
              <a:cxnLst/>
              <a:rect l="l" t="t" r="r" b="b"/>
              <a:pathLst>
                <a:path w="14402" h="14403" extrusionOk="0">
                  <a:moveTo>
                    <a:pt x="7200" y="14402"/>
                  </a:moveTo>
                  <a:cubicBezTo>
                    <a:pt x="3230" y="14402"/>
                    <a:pt x="0" y="11172"/>
                    <a:pt x="0" y="7202"/>
                  </a:cubicBezTo>
                  <a:cubicBezTo>
                    <a:pt x="0" y="3231"/>
                    <a:pt x="3230" y="1"/>
                    <a:pt x="7200" y="1"/>
                  </a:cubicBezTo>
                  <a:cubicBezTo>
                    <a:pt x="11171" y="1"/>
                    <a:pt x="14401" y="3231"/>
                    <a:pt x="14401" y="7202"/>
                  </a:cubicBezTo>
                  <a:cubicBezTo>
                    <a:pt x="14401" y="11172"/>
                    <a:pt x="11171" y="14402"/>
                    <a:pt x="7200" y="144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rot="504537" flipH="1">
              <a:off x="5099825" y="1677003"/>
              <a:ext cx="538103" cy="538103"/>
            </a:xfrm>
            <a:custGeom>
              <a:avLst/>
              <a:gdLst/>
              <a:ahLst/>
              <a:cxnLst/>
              <a:rect l="l" t="t" r="r" b="b"/>
              <a:pathLst>
                <a:path w="9983" h="9983" extrusionOk="0">
                  <a:moveTo>
                    <a:pt x="4991" y="1"/>
                  </a:moveTo>
                  <a:cubicBezTo>
                    <a:pt x="2235" y="1"/>
                    <a:pt x="0" y="2236"/>
                    <a:pt x="0" y="4991"/>
                  </a:cubicBezTo>
                  <a:cubicBezTo>
                    <a:pt x="0" y="7749"/>
                    <a:pt x="2235" y="9982"/>
                    <a:pt x="4991" y="9982"/>
                  </a:cubicBezTo>
                  <a:cubicBezTo>
                    <a:pt x="7747" y="9982"/>
                    <a:pt x="9982" y="7747"/>
                    <a:pt x="9982" y="4991"/>
                  </a:cubicBezTo>
                  <a:cubicBezTo>
                    <a:pt x="9982" y="2236"/>
                    <a:pt x="7747" y="1"/>
                    <a:pt x="4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rot="-2368022" flipH="1">
              <a:off x="5213603" y="2813376"/>
              <a:ext cx="1006474" cy="1006528"/>
            </a:xfrm>
            <a:custGeom>
              <a:avLst/>
              <a:gdLst/>
              <a:ahLst/>
              <a:cxnLst/>
              <a:rect l="l" t="t" r="r" b="b"/>
              <a:pathLst>
                <a:path w="18672" h="18673" extrusionOk="0">
                  <a:moveTo>
                    <a:pt x="9335" y="885"/>
                  </a:moveTo>
                  <a:cubicBezTo>
                    <a:pt x="13995" y="885"/>
                    <a:pt x="17786" y="4677"/>
                    <a:pt x="17786" y="9337"/>
                  </a:cubicBezTo>
                  <a:cubicBezTo>
                    <a:pt x="17786" y="13996"/>
                    <a:pt x="13995" y="17787"/>
                    <a:pt x="9335" y="17787"/>
                  </a:cubicBezTo>
                  <a:cubicBezTo>
                    <a:pt x="4677" y="17787"/>
                    <a:pt x="886" y="13996"/>
                    <a:pt x="886" y="9337"/>
                  </a:cubicBezTo>
                  <a:cubicBezTo>
                    <a:pt x="886" y="4677"/>
                    <a:pt x="4677" y="885"/>
                    <a:pt x="9335" y="885"/>
                  </a:cubicBezTo>
                  <a:close/>
                  <a:moveTo>
                    <a:pt x="9335" y="0"/>
                  </a:moveTo>
                  <a:cubicBezTo>
                    <a:pt x="4189" y="0"/>
                    <a:pt x="1" y="4188"/>
                    <a:pt x="1" y="9337"/>
                  </a:cubicBezTo>
                  <a:cubicBezTo>
                    <a:pt x="1" y="14484"/>
                    <a:pt x="4189" y="18672"/>
                    <a:pt x="9335" y="18672"/>
                  </a:cubicBezTo>
                  <a:cubicBezTo>
                    <a:pt x="14484" y="18672"/>
                    <a:pt x="18672" y="14484"/>
                    <a:pt x="18672" y="9337"/>
                  </a:cubicBezTo>
                  <a:cubicBezTo>
                    <a:pt x="18672" y="4188"/>
                    <a:pt x="14484" y="0"/>
                    <a:pt x="9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rot="-2368022" flipH="1">
              <a:off x="5328647" y="2928409"/>
              <a:ext cx="776309" cy="776363"/>
            </a:xfrm>
            <a:custGeom>
              <a:avLst/>
              <a:gdLst/>
              <a:ahLst/>
              <a:cxnLst/>
              <a:rect l="l" t="t" r="r" b="b"/>
              <a:pathLst>
                <a:path w="14402" h="14403" extrusionOk="0">
                  <a:moveTo>
                    <a:pt x="7200" y="14403"/>
                  </a:moveTo>
                  <a:cubicBezTo>
                    <a:pt x="3230" y="14403"/>
                    <a:pt x="0" y="11173"/>
                    <a:pt x="0" y="7203"/>
                  </a:cubicBezTo>
                  <a:cubicBezTo>
                    <a:pt x="0" y="3232"/>
                    <a:pt x="3230" y="1"/>
                    <a:pt x="7200" y="1"/>
                  </a:cubicBezTo>
                  <a:cubicBezTo>
                    <a:pt x="11171" y="1"/>
                    <a:pt x="14401" y="3232"/>
                    <a:pt x="14401" y="7203"/>
                  </a:cubicBezTo>
                  <a:cubicBezTo>
                    <a:pt x="14401" y="11173"/>
                    <a:pt x="11171" y="14403"/>
                    <a:pt x="7200" y="144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rot="-2368022" flipH="1">
              <a:off x="5447737" y="3047591"/>
              <a:ext cx="538112" cy="538058"/>
            </a:xfrm>
            <a:custGeom>
              <a:avLst/>
              <a:gdLst/>
              <a:ahLst/>
              <a:cxnLst/>
              <a:rect l="l" t="t" r="r" b="b"/>
              <a:pathLst>
                <a:path w="9983" h="9982" extrusionOk="0">
                  <a:moveTo>
                    <a:pt x="4989" y="1"/>
                  </a:moveTo>
                  <a:cubicBezTo>
                    <a:pt x="2234" y="1"/>
                    <a:pt x="0" y="2236"/>
                    <a:pt x="0" y="4991"/>
                  </a:cubicBezTo>
                  <a:cubicBezTo>
                    <a:pt x="0" y="7747"/>
                    <a:pt x="2235" y="9982"/>
                    <a:pt x="4991" y="9982"/>
                  </a:cubicBezTo>
                  <a:cubicBezTo>
                    <a:pt x="7747" y="9982"/>
                    <a:pt x="9982" y="7747"/>
                    <a:pt x="9982" y="4991"/>
                  </a:cubicBezTo>
                  <a:cubicBezTo>
                    <a:pt x="9982" y="2235"/>
                    <a:pt x="7747" y="1"/>
                    <a:pt x="4991" y="1"/>
                  </a:cubicBezTo>
                  <a:cubicBezTo>
                    <a:pt x="4991" y="1"/>
                    <a:pt x="4990" y="1"/>
                    <a:pt x="4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rot="-517357">
              <a:off x="4066363" y="2249705"/>
              <a:ext cx="463058" cy="877947"/>
            </a:xfrm>
            <a:custGeom>
              <a:avLst/>
              <a:gdLst/>
              <a:ahLst/>
              <a:cxnLst/>
              <a:rect l="l" t="t" r="r" b="b"/>
              <a:pathLst>
                <a:path w="8182" h="15326" extrusionOk="0">
                  <a:moveTo>
                    <a:pt x="794" y="0"/>
                  </a:moveTo>
                  <a:lnTo>
                    <a:pt x="0" y="392"/>
                  </a:lnTo>
                  <a:lnTo>
                    <a:pt x="7388" y="15325"/>
                  </a:lnTo>
                  <a:lnTo>
                    <a:pt x="8182" y="14933"/>
                  </a:lnTo>
                  <a:lnTo>
                    <a:pt x="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rot="2368022">
              <a:off x="4065586" y="2597238"/>
              <a:ext cx="410740" cy="764989"/>
            </a:xfrm>
            <a:custGeom>
              <a:avLst/>
              <a:gdLst/>
              <a:ahLst/>
              <a:cxnLst/>
              <a:rect l="l" t="t" r="r" b="b"/>
              <a:pathLst>
                <a:path w="7620" h="14192" extrusionOk="0">
                  <a:moveTo>
                    <a:pt x="6826" y="1"/>
                  </a:moveTo>
                  <a:lnTo>
                    <a:pt x="0" y="13798"/>
                  </a:lnTo>
                  <a:lnTo>
                    <a:pt x="794" y="14191"/>
                  </a:lnTo>
                  <a:lnTo>
                    <a:pt x="7620" y="394"/>
                  </a:lnTo>
                  <a:lnTo>
                    <a:pt x="68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rot="1595614">
              <a:off x="4363592" y="2799952"/>
              <a:ext cx="410792" cy="764987"/>
            </a:xfrm>
            <a:custGeom>
              <a:avLst/>
              <a:gdLst/>
              <a:ahLst/>
              <a:cxnLst/>
              <a:rect l="l" t="t" r="r" b="b"/>
              <a:pathLst>
                <a:path w="7621" h="14192" extrusionOk="0">
                  <a:moveTo>
                    <a:pt x="795" y="1"/>
                  </a:moveTo>
                  <a:lnTo>
                    <a:pt x="1" y="394"/>
                  </a:lnTo>
                  <a:lnTo>
                    <a:pt x="6827" y="14191"/>
                  </a:lnTo>
                  <a:lnTo>
                    <a:pt x="7621" y="13799"/>
                  </a:lnTo>
                  <a:lnTo>
                    <a:pt x="7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rot="-528891">
              <a:off x="3255760" y="1411785"/>
              <a:ext cx="1006452" cy="1006506"/>
            </a:xfrm>
            <a:custGeom>
              <a:avLst/>
              <a:gdLst/>
              <a:ahLst/>
              <a:cxnLst/>
              <a:rect l="l" t="t" r="r" b="b"/>
              <a:pathLst>
                <a:path w="18672" h="18673" extrusionOk="0">
                  <a:moveTo>
                    <a:pt x="9335" y="887"/>
                  </a:moveTo>
                  <a:cubicBezTo>
                    <a:pt x="13995" y="887"/>
                    <a:pt x="17786" y="4677"/>
                    <a:pt x="17786" y="9337"/>
                  </a:cubicBezTo>
                  <a:cubicBezTo>
                    <a:pt x="17786" y="13997"/>
                    <a:pt x="13995" y="17788"/>
                    <a:pt x="9335" y="17788"/>
                  </a:cubicBezTo>
                  <a:cubicBezTo>
                    <a:pt x="4677" y="17788"/>
                    <a:pt x="886" y="13997"/>
                    <a:pt x="886" y="9337"/>
                  </a:cubicBezTo>
                  <a:cubicBezTo>
                    <a:pt x="886" y="4677"/>
                    <a:pt x="4677" y="887"/>
                    <a:pt x="9335" y="887"/>
                  </a:cubicBezTo>
                  <a:close/>
                  <a:moveTo>
                    <a:pt x="9335" y="0"/>
                  </a:moveTo>
                  <a:cubicBezTo>
                    <a:pt x="4189" y="0"/>
                    <a:pt x="1" y="4188"/>
                    <a:pt x="1" y="9337"/>
                  </a:cubicBezTo>
                  <a:cubicBezTo>
                    <a:pt x="1" y="14485"/>
                    <a:pt x="4189" y="18673"/>
                    <a:pt x="9335" y="18673"/>
                  </a:cubicBezTo>
                  <a:cubicBezTo>
                    <a:pt x="14484" y="18673"/>
                    <a:pt x="18672" y="14485"/>
                    <a:pt x="18672" y="9337"/>
                  </a:cubicBezTo>
                  <a:cubicBezTo>
                    <a:pt x="18672" y="4188"/>
                    <a:pt x="14484" y="0"/>
                    <a:pt x="9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rot="-528891">
              <a:off x="3370839" y="1526859"/>
              <a:ext cx="776292" cy="776345"/>
            </a:xfrm>
            <a:custGeom>
              <a:avLst/>
              <a:gdLst/>
              <a:ahLst/>
              <a:cxnLst/>
              <a:rect l="l" t="t" r="r" b="b"/>
              <a:pathLst>
                <a:path w="14402" h="14403" extrusionOk="0">
                  <a:moveTo>
                    <a:pt x="7200" y="14402"/>
                  </a:moveTo>
                  <a:cubicBezTo>
                    <a:pt x="3230" y="14402"/>
                    <a:pt x="0" y="11172"/>
                    <a:pt x="0" y="7202"/>
                  </a:cubicBezTo>
                  <a:cubicBezTo>
                    <a:pt x="0" y="3231"/>
                    <a:pt x="3230" y="1"/>
                    <a:pt x="7200" y="1"/>
                  </a:cubicBezTo>
                  <a:cubicBezTo>
                    <a:pt x="11171" y="1"/>
                    <a:pt x="14401" y="3231"/>
                    <a:pt x="14401" y="7202"/>
                  </a:cubicBezTo>
                  <a:cubicBezTo>
                    <a:pt x="14401" y="11172"/>
                    <a:pt x="11171" y="14402"/>
                    <a:pt x="7200" y="1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rot="-528891">
              <a:off x="3489961" y="1645970"/>
              <a:ext cx="538100" cy="538100"/>
            </a:xfrm>
            <a:custGeom>
              <a:avLst/>
              <a:gdLst/>
              <a:ahLst/>
              <a:cxnLst/>
              <a:rect l="l" t="t" r="r" b="b"/>
              <a:pathLst>
                <a:path w="9983" h="9983" extrusionOk="0">
                  <a:moveTo>
                    <a:pt x="4991" y="1"/>
                  </a:moveTo>
                  <a:cubicBezTo>
                    <a:pt x="2235" y="1"/>
                    <a:pt x="0" y="2236"/>
                    <a:pt x="0" y="4991"/>
                  </a:cubicBezTo>
                  <a:cubicBezTo>
                    <a:pt x="0" y="7749"/>
                    <a:pt x="2235" y="9982"/>
                    <a:pt x="4991" y="9982"/>
                  </a:cubicBezTo>
                  <a:cubicBezTo>
                    <a:pt x="7747" y="9982"/>
                    <a:pt x="9982" y="7747"/>
                    <a:pt x="9982" y="4991"/>
                  </a:cubicBezTo>
                  <a:cubicBezTo>
                    <a:pt x="9982" y="2236"/>
                    <a:pt x="7747" y="1"/>
                    <a:pt x="4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4055127" y="2354781"/>
              <a:ext cx="1017787" cy="1017733"/>
            </a:xfrm>
            <a:custGeom>
              <a:avLst/>
              <a:gdLst/>
              <a:ahLst/>
              <a:cxnLst/>
              <a:rect l="l" t="t" r="r" b="b"/>
              <a:pathLst>
                <a:path w="18882" h="18881" extrusionOk="0">
                  <a:moveTo>
                    <a:pt x="9441" y="1"/>
                  </a:moveTo>
                  <a:cubicBezTo>
                    <a:pt x="4227" y="1"/>
                    <a:pt x="0" y="4227"/>
                    <a:pt x="0" y="9441"/>
                  </a:cubicBezTo>
                  <a:cubicBezTo>
                    <a:pt x="0" y="14654"/>
                    <a:pt x="4227" y="18880"/>
                    <a:pt x="9441" y="18880"/>
                  </a:cubicBezTo>
                  <a:cubicBezTo>
                    <a:pt x="14653" y="18880"/>
                    <a:pt x="18882" y="14654"/>
                    <a:pt x="18882" y="9441"/>
                  </a:cubicBezTo>
                  <a:cubicBezTo>
                    <a:pt x="18882" y="4227"/>
                    <a:pt x="14653" y="1"/>
                    <a:pt x="9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rot="2368022">
              <a:off x="2937667" y="2813376"/>
              <a:ext cx="1006474" cy="1006528"/>
            </a:xfrm>
            <a:custGeom>
              <a:avLst/>
              <a:gdLst/>
              <a:ahLst/>
              <a:cxnLst/>
              <a:rect l="l" t="t" r="r" b="b"/>
              <a:pathLst>
                <a:path w="18672" h="18673" extrusionOk="0">
                  <a:moveTo>
                    <a:pt x="9335" y="885"/>
                  </a:moveTo>
                  <a:cubicBezTo>
                    <a:pt x="13995" y="885"/>
                    <a:pt x="17786" y="4677"/>
                    <a:pt x="17786" y="9337"/>
                  </a:cubicBezTo>
                  <a:cubicBezTo>
                    <a:pt x="17786" y="13996"/>
                    <a:pt x="13995" y="17787"/>
                    <a:pt x="9335" y="17787"/>
                  </a:cubicBezTo>
                  <a:cubicBezTo>
                    <a:pt x="4677" y="17787"/>
                    <a:pt x="886" y="13996"/>
                    <a:pt x="886" y="9337"/>
                  </a:cubicBezTo>
                  <a:cubicBezTo>
                    <a:pt x="886" y="4677"/>
                    <a:pt x="4677" y="885"/>
                    <a:pt x="9335" y="885"/>
                  </a:cubicBezTo>
                  <a:close/>
                  <a:moveTo>
                    <a:pt x="9335" y="0"/>
                  </a:moveTo>
                  <a:cubicBezTo>
                    <a:pt x="4189" y="0"/>
                    <a:pt x="1" y="4188"/>
                    <a:pt x="1" y="9337"/>
                  </a:cubicBezTo>
                  <a:cubicBezTo>
                    <a:pt x="1" y="14484"/>
                    <a:pt x="4189" y="18672"/>
                    <a:pt x="9335" y="18672"/>
                  </a:cubicBezTo>
                  <a:cubicBezTo>
                    <a:pt x="14484" y="18672"/>
                    <a:pt x="18672" y="14484"/>
                    <a:pt x="18672" y="9337"/>
                  </a:cubicBezTo>
                  <a:cubicBezTo>
                    <a:pt x="18672" y="4188"/>
                    <a:pt x="14484" y="0"/>
                    <a:pt x="9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rot="2368022">
              <a:off x="3052789" y="2928409"/>
              <a:ext cx="776309" cy="776363"/>
            </a:xfrm>
            <a:custGeom>
              <a:avLst/>
              <a:gdLst/>
              <a:ahLst/>
              <a:cxnLst/>
              <a:rect l="l" t="t" r="r" b="b"/>
              <a:pathLst>
                <a:path w="14402" h="14403" extrusionOk="0">
                  <a:moveTo>
                    <a:pt x="7200" y="14403"/>
                  </a:moveTo>
                  <a:cubicBezTo>
                    <a:pt x="3230" y="14403"/>
                    <a:pt x="0" y="11173"/>
                    <a:pt x="0" y="7203"/>
                  </a:cubicBezTo>
                  <a:cubicBezTo>
                    <a:pt x="0" y="3232"/>
                    <a:pt x="3230" y="1"/>
                    <a:pt x="7200" y="1"/>
                  </a:cubicBezTo>
                  <a:cubicBezTo>
                    <a:pt x="11171" y="1"/>
                    <a:pt x="14401" y="3232"/>
                    <a:pt x="14401" y="7203"/>
                  </a:cubicBezTo>
                  <a:cubicBezTo>
                    <a:pt x="14401" y="11173"/>
                    <a:pt x="11171" y="14403"/>
                    <a:pt x="7200" y="144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rot="2368022">
              <a:off x="3171895" y="3047591"/>
              <a:ext cx="538112" cy="538058"/>
            </a:xfrm>
            <a:custGeom>
              <a:avLst/>
              <a:gdLst/>
              <a:ahLst/>
              <a:cxnLst/>
              <a:rect l="l" t="t" r="r" b="b"/>
              <a:pathLst>
                <a:path w="9983" h="9982" extrusionOk="0">
                  <a:moveTo>
                    <a:pt x="4989" y="1"/>
                  </a:moveTo>
                  <a:cubicBezTo>
                    <a:pt x="2234" y="1"/>
                    <a:pt x="0" y="2236"/>
                    <a:pt x="0" y="4991"/>
                  </a:cubicBezTo>
                  <a:cubicBezTo>
                    <a:pt x="0" y="7747"/>
                    <a:pt x="2235" y="9982"/>
                    <a:pt x="4991" y="9982"/>
                  </a:cubicBezTo>
                  <a:cubicBezTo>
                    <a:pt x="7747" y="9982"/>
                    <a:pt x="9982" y="7747"/>
                    <a:pt x="9982" y="4991"/>
                  </a:cubicBezTo>
                  <a:cubicBezTo>
                    <a:pt x="9982" y="2235"/>
                    <a:pt x="7747" y="1"/>
                    <a:pt x="4991" y="1"/>
                  </a:cubicBezTo>
                  <a:cubicBezTo>
                    <a:pt x="4991" y="1"/>
                    <a:pt x="4990" y="1"/>
                    <a:pt x="4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rot="1444047">
              <a:off x="4070282" y="3572809"/>
              <a:ext cx="1006487" cy="1006541"/>
            </a:xfrm>
            <a:custGeom>
              <a:avLst/>
              <a:gdLst/>
              <a:ahLst/>
              <a:cxnLst/>
              <a:rect l="l" t="t" r="r" b="b"/>
              <a:pathLst>
                <a:path w="18672" h="18673" extrusionOk="0">
                  <a:moveTo>
                    <a:pt x="9336" y="886"/>
                  </a:moveTo>
                  <a:cubicBezTo>
                    <a:pt x="13995" y="886"/>
                    <a:pt x="17785" y="4677"/>
                    <a:pt x="17785" y="9337"/>
                  </a:cubicBezTo>
                  <a:cubicBezTo>
                    <a:pt x="17785" y="13996"/>
                    <a:pt x="13995" y="17787"/>
                    <a:pt x="9336" y="17787"/>
                  </a:cubicBezTo>
                  <a:cubicBezTo>
                    <a:pt x="4676" y="17787"/>
                    <a:pt x="885" y="13996"/>
                    <a:pt x="885" y="9337"/>
                  </a:cubicBezTo>
                  <a:cubicBezTo>
                    <a:pt x="885" y="4677"/>
                    <a:pt x="4676" y="886"/>
                    <a:pt x="9336" y="886"/>
                  </a:cubicBezTo>
                  <a:close/>
                  <a:moveTo>
                    <a:pt x="9336" y="0"/>
                  </a:moveTo>
                  <a:cubicBezTo>
                    <a:pt x="4188" y="0"/>
                    <a:pt x="0" y="4188"/>
                    <a:pt x="0" y="9337"/>
                  </a:cubicBezTo>
                  <a:cubicBezTo>
                    <a:pt x="0" y="14484"/>
                    <a:pt x="4188" y="18672"/>
                    <a:pt x="9336" y="18672"/>
                  </a:cubicBezTo>
                  <a:cubicBezTo>
                    <a:pt x="14483" y="18672"/>
                    <a:pt x="18671" y="14484"/>
                    <a:pt x="18671" y="9337"/>
                  </a:cubicBezTo>
                  <a:cubicBezTo>
                    <a:pt x="18671" y="4188"/>
                    <a:pt x="14483" y="0"/>
                    <a:pt x="9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rot="1444047">
              <a:off x="4185323" y="3687865"/>
              <a:ext cx="776319" cy="776319"/>
            </a:xfrm>
            <a:custGeom>
              <a:avLst/>
              <a:gdLst/>
              <a:ahLst/>
              <a:cxnLst/>
              <a:rect l="l" t="t" r="r" b="b"/>
              <a:pathLst>
                <a:path w="14402" h="14402" extrusionOk="0">
                  <a:moveTo>
                    <a:pt x="7202" y="14402"/>
                  </a:moveTo>
                  <a:cubicBezTo>
                    <a:pt x="3231" y="14402"/>
                    <a:pt x="1" y="11172"/>
                    <a:pt x="1" y="7202"/>
                  </a:cubicBezTo>
                  <a:cubicBezTo>
                    <a:pt x="1" y="3231"/>
                    <a:pt x="3231" y="1"/>
                    <a:pt x="7202" y="1"/>
                  </a:cubicBezTo>
                  <a:cubicBezTo>
                    <a:pt x="11172" y="1"/>
                    <a:pt x="14402" y="3231"/>
                    <a:pt x="14402" y="7202"/>
                  </a:cubicBezTo>
                  <a:cubicBezTo>
                    <a:pt x="14402" y="11172"/>
                    <a:pt x="11172" y="14402"/>
                    <a:pt x="7202" y="1440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rot="1444047">
              <a:off x="4304445" y="3806983"/>
              <a:ext cx="538065" cy="538065"/>
            </a:xfrm>
            <a:custGeom>
              <a:avLst/>
              <a:gdLst/>
              <a:ahLst/>
              <a:cxnLst/>
              <a:rect l="l" t="t" r="r" b="b"/>
              <a:pathLst>
                <a:path w="9982" h="9982" extrusionOk="0">
                  <a:moveTo>
                    <a:pt x="4994" y="1"/>
                  </a:moveTo>
                  <a:cubicBezTo>
                    <a:pt x="4993" y="1"/>
                    <a:pt x="4992" y="1"/>
                    <a:pt x="4992" y="1"/>
                  </a:cubicBezTo>
                  <a:cubicBezTo>
                    <a:pt x="2235" y="1"/>
                    <a:pt x="1" y="2235"/>
                    <a:pt x="1" y="4991"/>
                  </a:cubicBezTo>
                  <a:cubicBezTo>
                    <a:pt x="1" y="7747"/>
                    <a:pt x="2235" y="9982"/>
                    <a:pt x="4992" y="9982"/>
                  </a:cubicBezTo>
                  <a:cubicBezTo>
                    <a:pt x="7747" y="9982"/>
                    <a:pt x="9982" y="7747"/>
                    <a:pt x="9982" y="4991"/>
                  </a:cubicBezTo>
                  <a:cubicBezTo>
                    <a:pt x="9982" y="2236"/>
                    <a:pt x="7748" y="1"/>
                    <a:pt x="4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27"/>
            <p:cNvGrpSpPr/>
            <p:nvPr/>
          </p:nvGrpSpPr>
          <p:grpSpPr>
            <a:xfrm>
              <a:off x="5583791" y="3184605"/>
              <a:ext cx="266095" cy="263966"/>
              <a:chOff x="-4837325" y="3612425"/>
              <a:chExt cx="293800" cy="291450"/>
            </a:xfrm>
          </p:grpSpPr>
          <p:sp>
            <p:nvSpPr>
              <p:cNvPr id="481" name="Google Shape;481;p27"/>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7"/>
            <p:cNvGrpSpPr/>
            <p:nvPr/>
          </p:nvGrpSpPr>
          <p:grpSpPr>
            <a:xfrm>
              <a:off x="5236203" y="1814081"/>
              <a:ext cx="265393" cy="263966"/>
              <a:chOff x="-6329100" y="3632100"/>
              <a:chExt cx="293025" cy="291450"/>
            </a:xfrm>
          </p:grpSpPr>
          <p:sp>
            <p:nvSpPr>
              <p:cNvPr id="485" name="Google Shape;485;p27"/>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7"/>
            <p:cNvGrpSpPr/>
            <p:nvPr/>
          </p:nvGrpSpPr>
          <p:grpSpPr>
            <a:xfrm>
              <a:off x="3626633" y="1783410"/>
              <a:ext cx="264691" cy="263242"/>
              <a:chOff x="-5971525" y="3273750"/>
              <a:chExt cx="292250" cy="290650"/>
            </a:xfrm>
          </p:grpSpPr>
          <p:sp>
            <p:nvSpPr>
              <p:cNvPr id="489" name="Google Shape;489;p27"/>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7"/>
            <p:cNvGrpSpPr/>
            <p:nvPr/>
          </p:nvGrpSpPr>
          <p:grpSpPr>
            <a:xfrm>
              <a:off x="3311406" y="3184124"/>
              <a:ext cx="268948" cy="265030"/>
              <a:chOff x="-5254775" y="3631325"/>
              <a:chExt cx="296950" cy="292625"/>
            </a:xfrm>
          </p:grpSpPr>
          <p:sp>
            <p:nvSpPr>
              <p:cNvPr id="492" name="Google Shape;492;p27"/>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7"/>
            <p:cNvGrpSpPr/>
            <p:nvPr/>
          </p:nvGrpSpPr>
          <p:grpSpPr>
            <a:xfrm>
              <a:off x="4445817" y="3963604"/>
              <a:ext cx="266117" cy="266797"/>
              <a:chOff x="-1591550" y="3597475"/>
              <a:chExt cx="293825" cy="294575"/>
            </a:xfrm>
          </p:grpSpPr>
          <p:sp>
            <p:nvSpPr>
              <p:cNvPr id="500" name="Google Shape;500;p2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7"/>
            <p:cNvSpPr/>
            <p:nvPr/>
          </p:nvSpPr>
          <p:spPr>
            <a:xfrm>
              <a:off x="4123267" y="2422917"/>
              <a:ext cx="881506" cy="881459"/>
            </a:xfrm>
            <a:custGeom>
              <a:avLst/>
              <a:gdLst/>
              <a:ahLst/>
              <a:cxnLst/>
              <a:rect l="l" t="t" r="r" b="b"/>
              <a:pathLst>
                <a:path w="18882" h="18881" extrusionOk="0">
                  <a:moveTo>
                    <a:pt x="9441" y="1"/>
                  </a:moveTo>
                  <a:cubicBezTo>
                    <a:pt x="4227" y="1"/>
                    <a:pt x="0" y="4227"/>
                    <a:pt x="0" y="9441"/>
                  </a:cubicBezTo>
                  <a:cubicBezTo>
                    <a:pt x="0" y="14654"/>
                    <a:pt x="4227" y="18880"/>
                    <a:pt x="9441" y="18880"/>
                  </a:cubicBezTo>
                  <a:cubicBezTo>
                    <a:pt x="14653" y="18880"/>
                    <a:pt x="18882" y="14654"/>
                    <a:pt x="18882" y="9441"/>
                  </a:cubicBezTo>
                  <a:cubicBezTo>
                    <a:pt x="18882" y="4227"/>
                    <a:pt x="14653" y="1"/>
                    <a:pt x="9441" y="1"/>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Fira Sans Extra Condensed Medium"/>
                  <a:ea typeface="Fira Sans Extra Condensed Medium"/>
                  <a:cs typeface="Fira Sans Extra Condensed Medium"/>
                  <a:sym typeface="Fira Sans Extra Condensed Medium"/>
                </a:rPr>
                <a:t>ENDING</a:t>
              </a:r>
              <a:endParaRPr sz="1800">
                <a:solidFill>
                  <a:srgbClr val="666666"/>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p:nvPr/>
        </p:nvSpPr>
        <p:spPr>
          <a:xfrm>
            <a:off x="4012111" y="1097750"/>
            <a:ext cx="4552800" cy="783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 and also the smallest planet of them all in the Solar System</a:t>
            </a:r>
            <a:endParaRPr/>
          </a:p>
        </p:txBody>
      </p:sp>
      <p:sp>
        <p:nvSpPr>
          <p:cNvPr id="509" name="Google Shape;509;p28"/>
          <p:cNvSpPr/>
          <p:nvPr/>
        </p:nvSpPr>
        <p:spPr>
          <a:xfrm>
            <a:off x="4012111" y="2034554"/>
            <a:ext cx="4552800" cy="783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actually a very cold place full of iron oxide dust. It was named after a god</a:t>
            </a:r>
            <a:endParaRPr/>
          </a:p>
        </p:txBody>
      </p:sp>
      <p:sp>
        <p:nvSpPr>
          <p:cNvPr id="510" name="Google Shape;510;p28"/>
          <p:cNvSpPr/>
          <p:nvPr/>
        </p:nvSpPr>
        <p:spPr>
          <a:xfrm>
            <a:off x="4012098" y="2983045"/>
            <a:ext cx="4552800" cy="783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 has a poisonous atmosphere</a:t>
            </a:r>
            <a:endParaRPr/>
          </a:p>
        </p:txBody>
      </p:sp>
      <p:sp>
        <p:nvSpPr>
          <p:cNvPr id="511" name="Google Shape;511;p28"/>
          <p:cNvSpPr/>
          <p:nvPr/>
        </p:nvSpPr>
        <p:spPr>
          <a:xfrm>
            <a:off x="4012084" y="3949299"/>
            <a:ext cx="4552800" cy="783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the biggest planet in the Solar System. It was named after a god</a:t>
            </a:r>
            <a:endParaRPr/>
          </a:p>
        </p:txBody>
      </p:sp>
      <p:sp>
        <p:nvSpPr>
          <p:cNvPr id="512" name="Google Shape;512;p28"/>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513" name="Google Shape;513;p28"/>
          <p:cNvSpPr/>
          <p:nvPr/>
        </p:nvSpPr>
        <p:spPr>
          <a:xfrm>
            <a:off x="579089" y="2024926"/>
            <a:ext cx="3170340" cy="801914"/>
          </a:xfrm>
          <a:custGeom>
            <a:avLst/>
            <a:gdLst/>
            <a:ahLst/>
            <a:cxnLst/>
            <a:rect l="l" t="t" r="r" b="b"/>
            <a:pathLst>
              <a:path w="102014" h="26468" extrusionOk="0">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9"/>
                  <a:pt x="92036" y="0"/>
                  <a:pt x="9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865690" y="2134214"/>
            <a:ext cx="583367" cy="583367"/>
          </a:xfrm>
          <a:custGeom>
            <a:avLst/>
            <a:gdLst/>
            <a:ahLst/>
            <a:cxnLst/>
            <a:rect l="l" t="t" r="r" b="b"/>
            <a:pathLst>
              <a:path w="13967" h="13967" extrusionOk="0">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500">
              <a:solidFill>
                <a:srgbClr val="EC3A3B"/>
              </a:solidFill>
            </a:endParaRPr>
          </a:p>
        </p:txBody>
      </p:sp>
      <p:sp>
        <p:nvSpPr>
          <p:cNvPr id="515" name="Google Shape;515;p28"/>
          <p:cNvSpPr txBox="1"/>
          <p:nvPr/>
        </p:nvSpPr>
        <p:spPr>
          <a:xfrm>
            <a:off x="705264" y="2413121"/>
            <a:ext cx="20292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Mars is actually very cold</a:t>
            </a:r>
            <a:endParaRPr sz="1200">
              <a:solidFill>
                <a:srgbClr val="FFFFFF"/>
              </a:solidFill>
              <a:latin typeface="Roboto"/>
              <a:ea typeface="Roboto"/>
              <a:cs typeface="Roboto"/>
              <a:sym typeface="Roboto"/>
            </a:endParaRPr>
          </a:p>
        </p:txBody>
      </p:sp>
      <p:sp>
        <p:nvSpPr>
          <p:cNvPr id="516" name="Google Shape;516;p28"/>
          <p:cNvSpPr txBox="1"/>
          <p:nvPr/>
        </p:nvSpPr>
        <p:spPr>
          <a:xfrm>
            <a:off x="705271" y="2164487"/>
            <a:ext cx="18966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CHALLENGES</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517" name="Google Shape;517;p28"/>
          <p:cNvSpPr/>
          <p:nvPr/>
        </p:nvSpPr>
        <p:spPr>
          <a:xfrm>
            <a:off x="579089" y="3922495"/>
            <a:ext cx="3170340" cy="801914"/>
          </a:xfrm>
          <a:custGeom>
            <a:avLst/>
            <a:gdLst/>
            <a:ahLst/>
            <a:cxnLst/>
            <a:rect l="l" t="t" r="r" b="b"/>
            <a:pathLst>
              <a:path w="102014" h="26468" extrusionOk="0">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8"/>
                  <a:pt x="101132" y="11240"/>
                </a:cubicBezTo>
                <a:lnTo>
                  <a:pt x="93643" y="1322"/>
                </a:lnTo>
                <a:cubicBezTo>
                  <a:pt x="93012" y="488"/>
                  <a:pt x="92036" y="0"/>
                  <a:pt x="9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865690" y="4031784"/>
            <a:ext cx="583367" cy="583367"/>
          </a:xfrm>
          <a:custGeom>
            <a:avLst/>
            <a:gdLst/>
            <a:ahLst/>
            <a:cxnLst/>
            <a:rect l="l" t="t" r="r" b="b"/>
            <a:pathLst>
              <a:path w="13967" h="13967" extrusionOk="0">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500">
              <a:solidFill>
                <a:srgbClr val="5EB2FC"/>
              </a:solidFill>
            </a:endParaRPr>
          </a:p>
        </p:txBody>
      </p:sp>
      <p:sp>
        <p:nvSpPr>
          <p:cNvPr id="519" name="Google Shape;519;p28"/>
          <p:cNvSpPr txBox="1"/>
          <p:nvPr/>
        </p:nvSpPr>
        <p:spPr>
          <a:xfrm>
            <a:off x="705264" y="4310695"/>
            <a:ext cx="20292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Jupiter is a gas giant</a:t>
            </a:r>
            <a:endParaRPr sz="1200">
              <a:solidFill>
                <a:srgbClr val="FFFFFF"/>
              </a:solidFill>
              <a:latin typeface="Roboto"/>
              <a:ea typeface="Roboto"/>
              <a:cs typeface="Roboto"/>
              <a:sym typeface="Roboto"/>
            </a:endParaRPr>
          </a:p>
        </p:txBody>
      </p:sp>
      <p:sp>
        <p:nvSpPr>
          <p:cNvPr id="520" name="Google Shape;520;p28"/>
          <p:cNvSpPr txBox="1"/>
          <p:nvPr/>
        </p:nvSpPr>
        <p:spPr>
          <a:xfrm>
            <a:off x="705271" y="4062058"/>
            <a:ext cx="18966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RESULTS</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521" name="Google Shape;521;p28"/>
          <p:cNvSpPr/>
          <p:nvPr/>
        </p:nvSpPr>
        <p:spPr>
          <a:xfrm>
            <a:off x="579089" y="2971329"/>
            <a:ext cx="3170340" cy="801914"/>
          </a:xfrm>
          <a:custGeom>
            <a:avLst/>
            <a:gdLst/>
            <a:ahLst/>
            <a:cxnLst/>
            <a:rect l="l" t="t" r="r" b="b"/>
            <a:pathLst>
              <a:path w="102014" h="26468" extrusionOk="0">
                <a:moveTo>
                  <a:pt x="3311" y="0"/>
                </a:moveTo>
                <a:cubicBezTo>
                  <a:pt x="1477" y="0"/>
                  <a:pt x="1" y="1489"/>
                  <a:pt x="1" y="3310"/>
                </a:cubicBezTo>
                <a:lnTo>
                  <a:pt x="1" y="23146"/>
                </a:lnTo>
                <a:cubicBezTo>
                  <a:pt x="1" y="24980"/>
                  <a:pt x="1477" y="26468"/>
                  <a:pt x="3311" y="26468"/>
                </a:cubicBezTo>
                <a:lnTo>
                  <a:pt x="91000" y="26468"/>
                </a:lnTo>
                <a:cubicBezTo>
                  <a:pt x="92036" y="26468"/>
                  <a:pt x="93012" y="25980"/>
                  <a:pt x="93643" y="25146"/>
                </a:cubicBezTo>
                <a:lnTo>
                  <a:pt x="101132" y="15228"/>
                </a:lnTo>
                <a:cubicBezTo>
                  <a:pt x="102013" y="14050"/>
                  <a:pt x="102013" y="12419"/>
                  <a:pt x="101132" y="11240"/>
                </a:cubicBezTo>
                <a:lnTo>
                  <a:pt x="93643" y="1322"/>
                </a:lnTo>
                <a:cubicBezTo>
                  <a:pt x="93012" y="488"/>
                  <a:pt x="92036" y="0"/>
                  <a:pt x="91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865690" y="3080618"/>
            <a:ext cx="583367" cy="583367"/>
          </a:xfrm>
          <a:custGeom>
            <a:avLst/>
            <a:gdLst/>
            <a:ahLst/>
            <a:cxnLst/>
            <a:rect l="l" t="t" r="r" b="b"/>
            <a:pathLst>
              <a:path w="13967" h="13967" extrusionOk="0">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sz="2500">
              <a:solidFill>
                <a:srgbClr val="4949E7"/>
              </a:solidFill>
            </a:endParaRPr>
          </a:p>
        </p:txBody>
      </p:sp>
      <p:sp>
        <p:nvSpPr>
          <p:cNvPr id="523" name="Google Shape;523;p28"/>
          <p:cNvSpPr txBox="1"/>
          <p:nvPr/>
        </p:nvSpPr>
        <p:spPr>
          <a:xfrm>
            <a:off x="705268" y="3359527"/>
            <a:ext cx="20292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Venus is the second</a:t>
            </a:r>
            <a:endParaRPr sz="1200">
              <a:solidFill>
                <a:srgbClr val="FFFFFF"/>
              </a:solidFill>
              <a:latin typeface="Roboto"/>
              <a:ea typeface="Roboto"/>
              <a:cs typeface="Roboto"/>
              <a:sym typeface="Roboto"/>
            </a:endParaRPr>
          </a:p>
        </p:txBody>
      </p:sp>
      <p:sp>
        <p:nvSpPr>
          <p:cNvPr id="524" name="Google Shape;524;p28"/>
          <p:cNvSpPr txBox="1"/>
          <p:nvPr/>
        </p:nvSpPr>
        <p:spPr>
          <a:xfrm>
            <a:off x="705274" y="3110892"/>
            <a:ext cx="18966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SOLUTIONS</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525" name="Google Shape;525;p28"/>
          <p:cNvSpPr/>
          <p:nvPr/>
        </p:nvSpPr>
        <p:spPr>
          <a:xfrm>
            <a:off x="579089" y="1079134"/>
            <a:ext cx="3170340" cy="801945"/>
          </a:xfrm>
          <a:custGeom>
            <a:avLst/>
            <a:gdLst/>
            <a:ahLst/>
            <a:cxnLst/>
            <a:rect l="l" t="t" r="r" b="b"/>
            <a:pathLst>
              <a:path w="102014" h="26469" extrusionOk="0">
                <a:moveTo>
                  <a:pt x="3311" y="1"/>
                </a:moveTo>
                <a:cubicBezTo>
                  <a:pt x="1477" y="1"/>
                  <a:pt x="1" y="1489"/>
                  <a:pt x="1" y="3311"/>
                </a:cubicBezTo>
                <a:lnTo>
                  <a:pt x="1" y="23159"/>
                </a:lnTo>
                <a:cubicBezTo>
                  <a:pt x="1" y="24980"/>
                  <a:pt x="1477" y="26469"/>
                  <a:pt x="3311" y="26469"/>
                </a:cubicBezTo>
                <a:lnTo>
                  <a:pt x="91000" y="26469"/>
                </a:lnTo>
                <a:cubicBezTo>
                  <a:pt x="92036" y="26469"/>
                  <a:pt x="93012" y="25980"/>
                  <a:pt x="93643" y="25147"/>
                </a:cubicBezTo>
                <a:lnTo>
                  <a:pt x="101132" y="15229"/>
                </a:lnTo>
                <a:cubicBezTo>
                  <a:pt x="102013" y="14050"/>
                  <a:pt x="102013" y="12419"/>
                  <a:pt x="101132" y="11240"/>
                </a:cubicBezTo>
                <a:lnTo>
                  <a:pt x="93643" y="1323"/>
                </a:lnTo>
                <a:cubicBezTo>
                  <a:pt x="93012" y="489"/>
                  <a:pt x="92036" y="1"/>
                  <a:pt x="91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865690" y="1188437"/>
            <a:ext cx="583367" cy="583367"/>
          </a:xfrm>
          <a:custGeom>
            <a:avLst/>
            <a:gdLst/>
            <a:ahLst/>
            <a:cxnLst/>
            <a:rect l="l" t="t" r="r" b="b"/>
            <a:pathLst>
              <a:path w="13967" h="13967" extrusionOk="0">
                <a:moveTo>
                  <a:pt x="6990" y="0"/>
                </a:moveTo>
                <a:cubicBezTo>
                  <a:pt x="3132" y="0"/>
                  <a:pt x="1" y="3120"/>
                  <a:pt x="1" y="6977"/>
                </a:cubicBezTo>
                <a:cubicBezTo>
                  <a:pt x="1" y="10835"/>
                  <a:pt x="3132" y="13966"/>
                  <a:pt x="6990" y="13966"/>
                </a:cubicBezTo>
                <a:cubicBezTo>
                  <a:pt x="10847" y="13966"/>
                  <a:pt x="13967" y="10835"/>
                  <a:pt x="13967" y="6977"/>
                </a:cubicBezTo>
                <a:cubicBezTo>
                  <a:pt x="13967" y="3120"/>
                  <a:pt x="10847" y="0"/>
                  <a:pt x="6990" y="0"/>
                </a:cubicBezTo>
                <a:close/>
              </a:path>
            </a:pathLst>
          </a:custGeom>
          <a:solidFill>
            <a:srgbClr val="F6FAFA"/>
          </a:solidFill>
          <a:ln>
            <a:noFill/>
          </a:ln>
        </p:spPr>
        <p:txBody>
          <a:bodyPr spcFirstLastPara="1" wrap="square" lIns="0" tIns="91425" rIns="0" bIns="91425" anchor="ctr" anchorCtr="0">
            <a:noAutofit/>
          </a:bodyPr>
          <a:lstStyle/>
          <a:p>
            <a:pPr marL="0" lvl="0" indent="0" algn="ctr" rtl="0">
              <a:spcBef>
                <a:spcPts val="0"/>
              </a:spcBef>
              <a:spcAft>
                <a:spcPts val="0"/>
              </a:spcAft>
              <a:buClr>
                <a:srgbClr val="000000"/>
              </a:buClr>
              <a:buSzPts val="1100"/>
              <a:buFont typeface="Arial"/>
              <a:buNone/>
            </a:pPr>
            <a:endParaRPr sz="2500"/>
          </a:p>
        </p:txBody>
      </p:sp>
      <p:sp>
        <p:nvSpPr>
          <p:cNvPr id="527" name="Google Shape;527;p28"/>
          <p:cNvSpPr txBox="1"/>
          <p:nvPr/>
        </p:nvSpPr>
        <p:spPr>
          <a:xfrm>
            <a:off x="705264" y="1467342"/>
            <a:ext cx="20292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Mercury is the smallest</a:t>
            </a:r>
            <a:endParaRPr sz="1200">
              <a:solidFill>
                <a:srgbClr val="FFFFFF"/>
              </a:solidFill>
              <a:latin typeface="Roboto"/>
              <a:ea typeface="Roboto"/>
              <a:cs typeface="Roboto"/>
              <a:sym typeface="Roboto"/>
            </a:endParaRPr>
          </a:p>
        </p:txBody>
      </p:sp>
      <p:sp>
        <p:nvSpPr>
          <p:cNvPr id="528" name="Google Shape;528;p28"/>
          <p:cNvSpPr txBox="1"/>
          <p:nvPr/>
        </p:nvSpPr>
        <p:spPr>
          <a:xfrm>
            <a:off x="705271" y="1218709"/>
            <a:ext cx="1896600" cy="27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OVERVIEW</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529" name="Google Shape;529;p28"/>
          <p:cNvGrpSpPr/>
          <p:nvPr/>
        </p:nvGrpSpPr>
        <p:grpSpPr>
          <a:xfrm>
            <a:off x="2981542" y="4156551"/>
            <a:ext cx="351663" cy="333831"/>
            <a:chOff x="6222125" y="2025975"/>
            <a:chExt cx="499450" cy="474125"/>
          </a:xfrm>
        </p:grpSpPr>
        <p:sp>
          <p:nvSpPr>
            <p:cNvPr id="530" name="Google Shape;530;p28"/>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1" name="Google Shape;531;p28"/>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2" name="Google Shape;532;p28"/>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3" name="Google Shape;533;p28"/>
          <p:cNvGrpSpPr/>
          <p:nvPr/>
        </p:nvGrpSpPr>
        <p:grpSpPr>
          <a:xfrm>
            <a:off x="3003257" y="1326004"/>
            <a:ext cx="308234" cy="308234"/>
            <a:chOff x="3270550" y="4993750"/>
            <a:chExt cx="483125" cy="483125"/>
          </a:xfrm>
        </p:grpSpPr>
        <p:sp>
          <p:nvSpPr>
            <p:cNvPr id="534" name="Google Shape;534;p28"/>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5" name="Google Shape;535;p28"/>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6" name="Google Shape;536;p28"/>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7" name="Google Shape;537;p28"/>
          <p:cNvGrpSpPr/>
          <p:nvPr/>
        </p:nvGrpSpPr>
        <p:grpSpPr>
          <a:xfrm>
            <a:off x="2987289" y="2255814"/>
            <a:ext cx="340168" cy="340168"/>
            <a:chOff x="5648375" y="238125"/>
            <a:chExt cx="483125" cy="483125"/>
          </a:xfrm>
        </p:grpSpPr>
        <p:sp>
          <p:nvSpPr>
            <p:cNvPr id="538" name="Google Shape;538;p28"/>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9" name="Google Shape;539;p28"/>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0" name="Google Shape;540;p28"/>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1" name="Google Shape;541;p28"/>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2" name="Google Shape;542;p28"/>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 name="Google Shape;543;p28"/>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 name="Google Shape;544;p28"/>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5" name="Google Shape;545;p28"/>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6" name="Google Shape;546;p28"/>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 name="Google Shape;547;p28"/>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8" name="Google Shape;548;p28"/>
          <p:cNvGrpSpPr/>
          <p:nvPr/>
        </p:nvGrpSpPr>
        <p:grpSpPr>
          <a:xfrm>
            <a:off x="2987289" y="3202208"/>
            <a:ext cx="340168" cy="340186"/>
            <a:chOff x="1487200" y="2021475"/>
            <a:chExt cx="483125" cy="483150"/>
          </a:xfrm>
        </p:grpSpPr>
        <p:sp>
          <p:nvSpPr>
            <p:cNvPr id="549" name="Google Shape;549;p2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0" name="Google Shape;550;p2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1" name="Google Shape;551;p2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2" name="Google Shape;552;p2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9"/>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558" name="Google Shape;558;p29"/>
          <p:cNvSpPr/>
          <p:nvPr/>
        </p:nvSpPr>
        <p:spPr>
          <a:xfrm>
            <a:off x="500857" y="3007090"/>
            <a:ext cx="2035107" cy="334115"/>
          </a:xfrm>
          <a:custGeom>
            <a:avLst/>
            <a:gdLst/>
            <a:ahLst/>
            <a:cxnLst/>
            <a:rect l="l" t="t" r="r" b="b"/>
            <a:pathLst>
              <a:path w="64699" h="10622" extrusionOk="0">
                <a:moveTo>
                  <a:pt x="3977" y="1"/>
                </a:moveTo>
                <a:cubicBezTo>
                  <a:pt x="1786" y="1"/>
                  <a:pt x="0" y="2382"/>
                  <a:pt x="0" y="5311"/>
                </a:cubicBezTo>
                <a:cubicBezTo>
                  <a:pt x="0" y="8228"/>
                  <a:pt x="1786" y="10621"/>
                  <a:pt x="3977" y="10621"/>
                </a:cubicBezTo>
                <a:lnTo>
                  <a:pt x="64699" y="10621"/>
                </a:lnTo>
                <a:lnTo>
                  <a:pt x="64699"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Fira Sans Extra Condensed Medium"/>
                <a:ea typeface="Fira Sans Extra Condensed Medium"/>
                <a:cs typeface="Fira Sans Extra Condensed Medium"/>
                <a:sym typeface="Fira Sans Extra Condensed Medium"/>
              </a:rPr>
              <a:t>BEGINNING</a:t>
            </a:r>
            <a:endParaRPr sz="1200">
              <a:solidFill>
                <a:schemeClr val="lt1"/>
              </a:solidFill>
              <a:latin typeface="Fira Sans Extra Condensed Medium"/>
              <a:ea typeface="Fira Sans Extra Condensed Medium"/>
              <a:cs typeface="Fira Sans Extra Condensed Medium"/>
              <a:sym typeface="Fira Sans Extra Condensed Medium"/>
            </a:endParaRPr>
          </a:p>
        </p:txBody>
      </p:sp>
      <p:sp>
        <p:nvSpPr>
          <p:cNvPr id="559" name="Google Shape;559;p29"/>
          <p:cNvSpPr/>
          <p:nvPr/>
        </p:nvSpPr>
        <p:spPr>
          <a:xfrm>
            <a:off x="948401" y="1539575"/>
            <a:ext cx="1200323" cy="1200323"/>
          </a:xfrm>
          <a:custGeom>
            <a:avLst/>
            <a:gdLst/>
            <a:ahLst/>
            <a:cxnLst/>
            <a:rect l="l" t="t" r="r" b="b"/>
            <a:pathLst>
              <a:path w="38160" h="38160" extrusionOk="0">
                <a:moveTo>
                  <a:pt x="19086" y="0"/>
                </a:moveTo>
                <a:cubicBezTo>
                  <a:pt x="13049" y="0"/>
                  <a:pt x="7489" y="2763"/>
                  <a:pt x="3846" y="7597"/>
                </a:cubicBezTo>
                <a:cubicBezTo>
                  <a:pt x="3715" y="7763"/>
                  <a:pt x="3751" y="8001"/>
                  <a:pt x="3917" y="8120"/>
                </a:cubicBezTo>
                <a:cubicBezTo>
                  <a:pt x="3986" y="8174"/>
                  <a:pt x="4068" y="8200"/>
                  <a:pt x="4150" y="8200"/>
                </a:cubicBezTo>
                <a:cubicBezTo>
                  <a:pt x="4267" y="8200"/>
                  <a:pt x="4383" y="8147"/>
                  <a:pt x="4453" y="8049"/>
                </a:cubicBezTo>
                <a:cubicBezTo>
                  <a:pt x="7953" y="3417"/>
                  <a:pt x="13287" y="762"/>
                  <a:pt x="19086" y="762"/>
                </a:cubicBezTo>
                <a:cubicBezTo>
                  <a:pt x="29182" y="762"/>
                  <a:pt x="37398" y="8978"/>
                  <a:pt x="37398" y="19074"/>
                </a:cubicBezTo>
                <a:cubicBezTo>
                  <a:pt x="37398" y="29183"/>
                  <a:pt x="29182" y="37398"/>
                  <a:pt x="19086"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86" y="38160"/>
                </a:cubicBezTo>
                <a:cubicBezTo>
                  <a:pt x="29599" y="38160"/>
                  <a:pt x="38160" y="29599"/>
                  <a:pt x="38160" y="19074"/>
                </a:cubicBezTo>
                <a:cubicBezTo>
                  <a:pt x="38160" y="8561"/>
                  <a:pt x="29599" y="0"/>
                  <a:pt x="19086"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1536566" y="2715898"/>
            <a:ext cx="24000" cy="297784"/>
          </a:xfrm>
          <a:custGeom>
            <a:avLst/>
            <a:gdLst/>
            <a:ahLst/>
            <a:cxnLst/>
            <a:rect l="l" t="t" r="r" b="b"/>
            <a:pathLst>
              <a:path w="763" h="9467" extrusionOk="0">
                <a:moveTo>
                  <a:pt x="382" y="1"/>
                </a:moveTo>
                <a:cubicBezTo>
                  <a:pt x="168" y="1"/>
                  <a:pt x="1" y="168"/>
                  <a:pt x="1" y="382"/>
                </a:cubicBezTo>
                <a:lnTo>
                  <a:pt x="1" y="9085"/>
                </a:lnTo>
                <a:cubicBezTo>
                  <a:pt x="1" y="9300"/>
                  <a:pt x="168" y="9466"/>
                  <a:pt x="382" y="9466"/>
                </a:cubicBezTo>
                <a:cubicBezTo>
                  <a:pt x="584" y="9466"/>
                  <a:pt x="763" y="9300"/>
                  <a:pt x="763" y="9085"/>
                </a:cubicBezTo>
                <a:lnTo>
                  <a:pt x="763" y="382"/>
                </a:lnTo>
                <a:cubicBezTo>
                  <a:pt x="763" y="168"/>
                  <a:pt x="584" y="1"/>
                  <a:pt x="38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txBox="1"/>
          <p:nvPr/>
        </p:nvSpPr>
        <p:spPr>
          <a:xfrm>
            <a:off x="696634" y="3380524"/>
            <a:ext cx="17037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Mercury is the smallest planet in all the Solar System</a:t>
            </a:r>
            <a:endParaRPr sz="1200">
              <a:solidFill>
                <a:schemeClr val="dk1"/>
              </a:solidFill>
              <a:latin typeface="Roboto"/>
              <a:ea typeface="Roboto"/>
              <a:cs typeface="Roboto"/>
              <a:sym typeface="Roboto"/>
            </a:endParaRPr>
          </a:p>
        </p:txBody>
      </p:sp>
      <p:sp>
        <p:nvSpPr>
          <p:cNvPr id="562" name="Google Shape;562;p29"/>
          <p:cNvSpPr/>
          <p:nvPr/>
        </p:nvSpPr>
        <p:spPr>
          <a:xfrm>
            <a:off x="2536321" y="3007090"/>
            <a:ext cx="2035139" cy="334115"/>
          </a:xfrm>
          <a:custGeom>
            <a:avLst/>
            <a:gdLst/>
            <a:ahLst/>
            <a:cxnLst/>
            <a:rect l="l" t="t" r="r" b="b"/>
            <a:pathLst>
              <a:path w="64700" h="10622" extrusionOk="0">
                <a:moveTo>
                  <a:pt x="1" y="1"/>
                </a:moveTo>
                <a:lnTo>
                  <a:pt x="1" y="10621"/>
                </a:lnTo>
                <a:lnTo>
                  <a:pt x="64699" y="10621"/>
                </a:lnTo>
                <a:lnTo>
                  <a:pt x="64699"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Fira Sans Extra Condensed Medium"/>
                <a:ea typeface="Fira Sans Extra Condensed Medium"/>
                <a:cs typeface="Fira Sans Extra Condensed Medium"/>
                <a:sym typeface="Fira Sans Extra Condensed Medium"/>
              </a:rPr>
              <a:t>FRAMEWORK</a:t>
            </a:r>
            <a:endParaRPr sz="1200">
              <a:solidFill>
                <a:schemeClr val="lt1"/>
              </a:solidFill>
              <a:latin typeface="Fira Sans Extra Condensed Medium"/>
              <a:ea typeface="Fira Sans Extra Condensed Medium"/>
              <a:cs typeface="Fira Sans Extra Condensed Medium"/>
              <a:sym typeface="Fira Sans Extra Condensed Medium"/>
            </a:endParaRPr>
          </a:p>
        </p:txBody>
      </p:sp>
      <p:sp>
        <p:nvSpPr>
          <p:cNvPr id="563" name="Google Shape;563;p29"/>
          <p:cNvSpPr/>
          <p:nvPr/>
        </p:nvSpPr>
        <p:spPr>
          <a:xfrm>
            <a:off x="2953920" y="1539575"/>
            <a:ext cx="1200323" cy="1200323"/>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3541896" y="2715898"/>
            <a:ext cx="24378" cy="297784"/>
          </a:xfrm>
          <a:custGeom>
            <a:avLst/>
            <a:gdLst/>
            <a:ahLst/>
            <a:cxnLst/>
            <a:rect l="l" t="t" r="r" b="b"/>
            <a:pathLst>
              <a:path w="775" h="9467" extrusionOk="0">
                <a:moveTo>
                  <a:pt x="382" y="1"/>
                </a:moveTo>
                <a:cubicBezTo>
                  <a:pt x="179" y="1"/>
                  <a:pt x="1" y="168"/>
                  <a:pt x="1" y="382"/>
                </a:cubicBezTo>
                <a:lnTo>
                  <a:pt x="1" y="9085"/>
                </a:lnTo>
                <a:cubicBezTo>
                  <a:pt x="1" y="9300"/>
                  <a:pt x="179" y="9466"/>
                  <a:pt x="382" y="9466"/>
                </a:cubicBezTo>
                <a:cubicBezTo>
                  <a:pt x="596" y="9466"/>
                  <a:pt x="775" y="9300"/>
                  <a:pt x="775" y="9085"/>
                </a:cubicBezTo>
                <a:lnTo>
                  <a:pt x="775" y="382"/>
                </a:lnTo>
                <a:cubicBezTo>
                  <a:pt x="775" y="168"/>
                  <a:pt x="596" y="1"/>
                  <a:pt x="382" y="1"/>
                </a:cubicBezTo>
                <a:close/>
              </a:path>
            </a:pathLst>
          </a:cu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txBox="1"/>
          <p:nvPr/>
        </p:nvSpPr>
        <p:spPr>
          <a:xfrm>
            <a:off x="2701948" y="3380524"/>
            <a:ext cx="17037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composed mostly of hydrogen and helium</a:t>
            </a:r>
            <a:endParaRPr sz="1200">
              <a:solidFill>
                <a:schemeClr val="dk1"/>
              </a:solidFill>
              <a:latin typeface="Roboto"/>
              <a:ea typeface="Roboto"/>
              <a:cs typeface="Roboto"/>
              <a:sym typeface="Roboto"/>
            </a:endParaRPr>
          </a:p>
        </p:txBody>
      </p:sp>
      <p:sp>
        <p:nvSpPr>
          <p:cNvPr id="566" name="Google Shape;566;p29"/>
          <p:cNvSpPr/>
          <p:nvPr/>
        </p:nvSpPr>
        <p:spPr>
          <a:xfrm>
            <a:off x="4572194" y="3007090"/>
            <a:ext cx="2035107" cy="334115"/>
          </a:xfrm>
          <a:custGeom>
            <a:avLst/>
            <a:gdLst/>
            <a:ahLst/>
            <a:cxnLst/>
            <a:rect l="l" t="t" r="r" b="b"/>
            <a:pathLst>
              <a:path w="64699" h="10622" extrusionOk="0">
                <a:moveTo>
                  <a:pt x="0" y="1"/>
                </a:moveTo>
                <a:lnTo>
                  <a:pt x="0" y="10621"/>
                </a:lnTo>
                <a:lnTo>
                  <a:pt x="64699" y="10621"/>
                </a:lnTo>
                <a:lnTo>
                  <a:pt x="64699"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DATA</a:t>
            </a:r>
            <a:endParaRPr sz="1200">
              <a:solidFill>
                <a:schemeClr val="lt1"/>
              </a:solidFill>
              <a:latin typeface="Fira Sans Extra Condensed Medium"/>
              <a:ea typeface="Fira Sans Extra Condensed Medium"/>
              <a:cs typeface="Fira Sans Extra Condensed Medium"/>
              <a:sym typeface="Fira Sans Extra Condensed Medium"/>
            </a:endParaRPr>
          </a:p>
        </p:txBody>
      </p:sp>
      <p:sp>
        <p:nvSpPr>
          <p:cNvPr id="567" name="Google Shape;567;p29"/>
          <p:cNvSpPr/>
          <p:nvPr/>
        </p:nvSpPr>
        <p:spPr>
          <a:xfrm>
            <a:off x="4989384" y="1539575"/>
            <a:ext cx="1200700" cy="1200323"/>
          </a:xfrm>
          <a:custGeom>
            <a:avLst/>
            <a:gdLst/>
            <a:ahLst/>
            <a:cxnLst/>
            <a:rect l="l" t="t" r="r" b="b"/>
            <a:pathLst>
              <a:path w="38172" h="38160" extrusionOk="0">
                <a:moveTo>
                  <a:pt x="19086" y="0"/>
                </a:moveTo>
                <a:cubicBezTo>
                  <a:pt x="13050" y="0"/>
                  <a:pt x="7490" y="2763"/>
                  <a:pt x="3846" y="7597"/>
                </a:cubicBezTo>
                <a:cubicBezTo>
                  <a:pt x="3727" y="7763"/>
                  <a:pt x="3751" y="8001"/>
                  <a:pt x="3930" y="8120"/>
                </a:cubicBezTo>
                <a:cubicBezTo>
                  <a:pt x="3998" y="8174"/>
                  <a:pt x="4079" y="8200"/>
                  <a:pt x="4159" y="8200"/>
                </a:cubicBezTo>
                <a:cubicBezTo>
                  <a:pt x="4274" y="8200"/>
                  <a:pt x="4388" y="8147"/>
                  <a:pt x="4465" y="8049"/>
                </a:cubicBezTo>
                <a:cubicBezTo>
                  <a:pt x="7954" y="3417"/>
                  <a:pt x="13288" y="762"/>
                  <a:pt x="19086" y="762"/>
                </a:cubicBezTo>
                <a:cubicBezTo>
                  <a:pt x="29183" y="762"/>
                  <a:pt x="37410" y="8978"/>
                  <a:pt x="37410" y="19074"/>
                </a:cubicBezTo>
                <a:cubicBezTo>
                  <a:pt x="37410" y="29183"/>
                  <a:pt x="29183" y="37398"/>
                  <a:pt x="19086" y="37398"/>
                </a:cubicBezTo>
                <a:cubicBezTo>
                  <a:pt x="8990" y="37398"/>
                  <a:pt x="774" y="29183"/>
                  <a:pt x="774" y="19074"/>
                </a:cubicBezTo>
                <a:cubicBezTo>
                  <a:pt x="774" y="18872"/>
                  <a:pt x="596" y="18693"/>
                  <a:pt x="382" y="18693"/>
                </a:cubicBezTo>
                <a:cubicBezTo>
                  <a:pt x="179" y="18693"/>
                  <a:pt x="1" y="18872"/>
                  <a:pt x="1" y="19074"/>
                </a:cubicBezTo>
                <a:cubicBezTo>
                  <a:pt x="1" y="29599"/>
                  <a:pt x="8561" y="38160"/>
                  <a:pt x="19086" y="38160"/>
                </a:cubicBezTo>
                <a:cubicBezTo>
                  <a:pt x="29611" y="38160"/>
                  <a:pt x="38172" y="29599"/>
                  <a:pt x="38172" y="19074"/>
                </a:cubicBezTo>
                <a:cubicBezTo>
                  <a:pt x="38172" y="8561"/>
                  <a:pt x="29611" y="0"/>
                  <a:pt x="19086" y="0"/>
                </a:cubicBezTo>
                <a:close/>
              </a:path>
            </a:pathLst>
          </a:custGeom>
          <a:solidFill>
            <a:schemeClr val="accen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5577737" y="2715898"/>
            <a:ext cx="24000" cy="297784"/>
          </a:xfrm>
          <a:custGeom>
            <a:avLst/>
            <a:gdLst/>
            <a:ahLst/>
            <a:cxnLst/>
            <a:rect l="l" t="t" r="r" b="b"/>
            <a:pathLst>
              <a:path w="763" h="9467" extrusionOk="0">
                <a:moveTo>
                  <a:pt x="381" y="1"/>
                </a:moveTo>
                <a:cubicBezTo>
                  <a:pt x="167" y="1"/>
                  <a:pt x="0" y="168"/>
                  <a:pt x="0" y="382"/>
                </a:cubicBezTo>
                <a:lnTo>
                  <a:pt x="0" y="9085"/>
                </a:lnTo>
                <a:cubicBezTo>
                  <a:pt x="0" y="9300"/>
                  <a:pt x="167" y="9466"/>
                  <a:pt x="381" y="9466"/>
                </a:cubicBezTo>
                <a:cubicBezTo>
                  <a:pt x="596" y="9466"/>
                  <a:pt x="762" y="9300"/>
                  <a:pt x="762" y="9085"/>
                </a:cubicBezTo>
                <a:lnTo>
                  <a:pt x="762" y="382"/>
                </a:lnTo>
                <a:cubicBezTo>
                  <a:pt x="762" y="168"/>
                  <a:pt x="596" y="1"/>
                  <a:pt x="381" y="1"/>
                </a:cubicBezTo>
                <a:close/>
              </a:path>
            </a:pathLst>
          </a:cu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txBox="1"/>
          <p:nvPr/>
        </p:nvSpPr>
        <p:spPr>
          <a:xfrm>
            <a:off x="4737806" y="3380524"/>
            <a:ext cx="17037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very cold place</a:t>
            </a:r>
            <a:endParaRPr sz="1200">
              <a:solidFill>
                <a:schemeClr val="dk1"/>
              </a:solidFill>
              <a:latin typeface="Roboto"/>
              <a:ea typeface="Roboto"/>
              <a:cs typeface="Roboto"/>
              <a:sym typeface="Roboto"/>
            </a:endParaRPr>
          </a:p>
          <a:p>
            <a:pPr marL="0" lvl="0" indent="0" algn="ctr" rtl="0">
              <a:spcBef>
                <a:spcPts val="0"/>
              </a:spcBef>
              <a:spcAft>
                <a:spcPts val="0"/>
              </a:spcAft>
              <a:buNone/>
            </a:pPr>
            <a:endParaRPr sz="1200">
              <a:solidFill>
                <a:schemeClr val="dk1"/>
              </a:solidFill>
              <a:latin typeface="Roboto"/>
              <a:ea typeface="Roboto"/>
              <a:cs typeface="Roboto"/>
              <a:sym typeface="Roboto"/>
            </a:endParaRPr>
          </a:p>
        </p:txBody>
      </p:sp>
      <p:sp>
        <p:nvSpPr>
          <p:cNvPr id="570" name="Google Shape;570;p29"/>
          <p:cNvSpPr/>
          <p:nvPr/>
        </p:nvSpPr>
        <p:spPr>
          <a:xfrm>
            <a:off x="6608036" y="3007090"/>
            <a:ext cx="2035107" cy="334115"/>
          </a:xfrm>
          <a:custGeom>
            <a:avLst/>
            <a:gdLst/>
            <a:ahLst/>
            <a:cxnLst/>
            <a:rect l="l" t="t" r="r" b="b"/>
            <a:pathLst>
              <a:path w="64699" h="10622" extrusionOk="0">
                <a:moveTo>
                  <a:pt x="0" y="1"/>
                </a:moveTo>
                <a:lnTo>
                  <a:pt x="0" y="10621"/>
                </a:lnTo>
                <a:lnTo>
                  <a:pt x="60722" y="10621"/>
                </a:lnTo>
                <a:cubicBezTo>
                  <a:pt x="62901" y="10621"/>
                  <a:pt x="64699" y="8228"/>
                  <a:pt x="64699" y="5311"/>
                </a:cubicBezTo>
                <a:cubicBezTo>
                  <a:pt x="64699" y="2382"/>
                  <a:pt x="62901" y="1"/>
                  <a:pt x="607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Fira Sans Extra Condensed Medium"/>
                <a:ea typeface="Fira Sans Extra Condensed Medium"/>
                <a:cs typeface="Fira Sans Extra Condensed Medium"/>
                <a:sym typeface="Fira Sans Extra Condensed Medium"/>
              </a:rPr>
              <a:t>CONCLUSION</a:t>
            </a:r>
            <a:endParaRPr sz="1200">
              <a:solidFill>
                <a:schemeClr val="lt1"/>
              </a:solidFill>
              <a:latin typeface="Fira Sans Extra Condensed Medium"/>
              <a:ea typeface="Fira Sans Extra Condensed Medium"/>
              <a:cs typeface="Fira Sans Extra Condensed Medium"/>
              <a:sym typeface="Fira Sans Extra Condensed Medium"/>
            </a:endParaRPr>
          </a:p>
        </p:txBody>
      </p:sp>
      <p:sp>
        <p:nvSpPr>
          <p:cNvPr id="571" name="Google Shape;571;p29"/>
          <p:cNvSpPr/>
          <p:nvPr/>
        </p:nvSpPr>
        <p:spPr>
          <a:xfrm>
            <a:off x="6963448" y="1539575"/>
            <a:ext cx="1200323" cy="1200323"/>
          </a:xfrm>
          <a:custGeom>
            <a:avLst/>
            <a:gdLst/>
            <a:ahLst/>
            <a:cxnLst/>
            <a:rect l="l" t="t" r="r" b="b"/>
            <a:pathLst>
              <a:path w="38160" h="38160" extrusionOk="0">
                <a:moveTo>
                  <a:pt x="19074" y="0"/>
                </a:moveTo>
                <a:cubicBezTo>
                  <a:pt x="13038" y="0"/>
                  <a:pt x="7489" y="2763"/>
                  <a:pt x="3846" y="7597"/>
                </a:cubicBezTo>
                <a:cubicBezTo>
                  <a:pt x="3715" y="7763"/>
                  <a:pt x="3751" y="8001"/>
                  <a:pt x="3918" y="8120"/>
                </a:cubicBezTo>
                <a:cubicBezTo>
                  <a:pt x="3986" y="8174"/>
                  <a:pt x="4067" y="8200"/>
                  <a:pt x="4147" y="8200"/>
                </a:cubicBezTo>
                <a:cubicBezTo>
                  <a:pt x="4262" y="8200"/>
                  <a:pt x="4376" y="8147"/>
                  <a:pt x="4453" y="8049"/>
                </a:cubicBezTo>
                <a:cubicBezTo>
                  <a:pt x="7954" y="3417"/>
                  <a:pt x="13276" y="762"/>
                  <a:pt x="19074" y="762"/>
                </a:cubicBezTo>
                <a:cubicBezTo>
                  <a:pt x="29183" y="762"/>
                  <a:pt x="37398" y="8978"/>
                  <a:pt x="37398" y="19074"/>
                </a:cubicBezTo>
                <a:cubicBezTo>
                  <a:pt x="37398" y="29183"/>
                  <a:pt x="29183" y="37398"/>
                  <a:pt x="19074" y="37398"/>
                </a:cubicBezTo>
                <a:cubicBezTo>
                  <a:pt x="8978" y="37398"/>
                  <a:pt x="762" y="29183"/>
                  <a:pt x="762" y="19074"/>
                </a:cubicBezTo>
                <a:cubicBezTo>
                  <a:pt x="762" y="18872"/>
                  <a:pt x="584" y="18693"/>
                  <a:pt x="381" y="18693"/>
                </a:cubicBezTo>
                <a:cubicBezTo>
                  <a:pt x="167" y="18693"/>
                  <a:pt x="0" y="18872"/>
                  <a:pt x="0" y="19074"/>
                </a:cubicBezTo>
                <a:cubicBezTo>
                  <a:pt x="0" y="29599"/>
                  <a:pt x="8549" y="38160"/>
                  <a:pt x="19074" y="38160"/>
                </a:cubicBezTo>
                <a:cubicBezTo>
                  <a:pt x="29599" y="38160"/>
                  <a:pt x="38160" y="29599"/>
                  <a:pt x="38160" y="19074"/>
                </a:cubicBezTo>
                <a:cubicBezTo>
                  <a:pt x="38160" y="8561"/>
                  <a:pt x="29599" y="0"/>
                  <a:pt x="19074" y="0"/>
                </a:cubicBezTo>
                <a:close/>
              </a:path>
            </a:pathLst>
          </a:custGeom>
          <a:solidFill>
            <a:schemeClr val="accent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7551612" y="2715898"/>
            <a:ext cx="24000" cy="297784"/>
          </a:xfrm>
          <a:custGeom>
            <a:avLst/>
            <a:gdLst/>
            <a:ahLst/>
            <a:cxnLst/>
            <a:rect l="l" t="t" r="r" b="b"/>
            <a:pathLst>
              <a:path w="763" h="9467" extrusionOk="0">
                <a:moveTo>
                  <a:pt x="381" y="1"/>
                </a:moveTo>
                <a:cubicBezTo>
                  <a:pt x="167" y="1"/>
                  <a:pt x="0" y="168"/>
                  <a:pt x="0" y="382"/>
                </a:cubicBezTo>
                <a:lnTo>
                  <a:pt x="0" y="9085"/>
                </a:lnTo>
                <a:cubicBezTo>
                  <a:pt x="0" y="9300"/>
                  <a:pt x="167" y="9466"/>
                  <a:pt x="381" y="9466"/>
                </a:cubicBezTo>
                <a:cubicBezTo>
                  <a:pt x="596" y="9466"/>
                  <a:pt x="762" y="9300"/>
                  <a:pt x="762" y="9085"/>
                </a:cubicBezTo>
                <a:lnTo>
                  <a:pt x="762" y="382"/>
                </a:lnTo>
                <a:cubicBezTo>
                  <a:pt x="762" y="168"/>
                  <a:pt x="596" y="1"/>
                  <a:pt x="381"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txBox="1"/>
          <p:nvPr/>
        </p:nvSpPr>
        <p:spPr>
          <a:xfrm>
            <a:off x="6711507" y="3380524"/>
            <a:ext cx="17037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biggest one of them all</a:t>
            </a:r>
            <a:endParaRPr sz="1200">
              <a:solidFill>
                <a:schemeClr val="dk1"/>
              </a:solidFill>
              <a:latin typeface="Roboto"/>
              <a:ea typeface="Roboto"/>
              <a:cs typeface="Roboto"/>
              <a:sym typeface="Roboto"/>
            </a:endParaRPr>
          </a:p>
          <a:p>
            <a:pPr marL="0" lvl="0" indent="0" algn="ctr" rtl="0">
              <a:spcBef>
                <a:spcPts val="0"/>
              </a:spcBef>
              <a:spcAft>
                <a:spcPts val="0"/>
              </a:spcAft>
              <a:buNone/>
            </a:pPr>
            <a:endParaRPr sz="1200">
              <a:solidFill>
                <a:schemeClr val="dk1"/>
              </a:solidFill>
              <a:latin typeface="Roboto"/>
              <a:ea typeface="Roboto"/>
              <a:cs typeface="Roboto"/>
              <a:sym typeface="Roboto"/>
            </a:endParaRPr>
          </a:p>
        </p:txBody>
      </p:sp>
      <p:grpSp>
        <p:nvGrpSpPr>
          <p:cNvPr id="574" name="Google Shape;574;p29"/>
          <p:cNvGrpSpPr/>
          <p:nvPr/>
        </p:nvGrpSpPr>
        <p:grpSpPr>
          <a:xfrm>
            <a:off x="5341655" y="1909407"/>
            <a:ext cx="491535" cy="475540"/>
            <a:chOff x="3270550" y="832575"/>
            <a:chExt cx="499375" cy="483125"/>
          </a:xfrm>
        </p:grpSpPr>
        <p:sp>
          <p:nvSpPr>
            <p:cNvPr id="575" name="Google Shape;575;p29"/>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6" name="Google Shape;576;p29"/>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7" name="Google Shape;577;p29"/>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78" name="Google Shape;578;p29"/>
          <p:cNvSpPr/>
          <p:nvPr/>
        </p:nvSpPr>
        <p:spPr>
          <a:xfrm>
            <a:off x="7329930" y="1909395"/>
            <a:ext cx="480240" cy="47556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79" name="Google Shape;579;p29"/>
          <p:cNvGrpSpPr/>
          <p:nvPr/>
        </p:nvGrpSpPr>
        <p:grpSpPr>
          <a:xfrm>
            <a:off x="3321757" y="1909407"/>
            <a:ext cx="475540" cy="475540"/>
            <a:chOff x="2676100" y="832575"/>
            <a:chExt cx="483125" cy="483125"/>
          </a:xfrm>
        </p:grpSpPr>
        <p:sp>
          <p:nvSpPr>
            <p:cNvPr id="580" name="Google Shape;580;p29"/>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1" name="Google Shape;581;p29"/>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2" name="Google Shape;582;p29"/>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3" name="Google Shape;583;p29"/>
          <p:cNvGrpSpPr/>
          <p:nvPr/>
        </p:nvGrpSpPr>
        <p:grpSpPr>
          <a:xfrm>
            <a:off x="1337997" y="1909382"/>
            <a:ext cx="417983" cy="475589"/>
            <a:chOff x="1516475" y="238075"/>
            <a:chExt cx="424650" cy="483175"/>
          </a:xfrm>
        </p:grpSpPr>
        <p:sp>
          <p:nvSpPr>
            <p:cNvPr id="584" name="Google Shape;584;p29"/>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 name="Google Shape;585;p29"/>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0"/>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graphicFrame>
        <p:nvGraphicFramePr>
          <p:cNvPr id="591" name="Google Shape;591;p30"/>
          <p:cNvGraphicFramePr/>
          <p:nvPr/>
        </p:nvGraphicFramePr>
        <p:xfrm>
          <a:off x="457188" y="2078250"/>
          <a:ext cx="8229625" cy="1925250"/>
        </p:xfrm>
        <a:graphic>
          <a:graphicData uri="http://schemas.openxmlformats.org/drawingml/2006/table">
            <a:tbl>
              <a:tblPr>
                <a:noFill/>
                <a:tableStyleId>{58E7CAD0-4330-441E-9582-A86500EF8020}</a:tableStyleId>
              </a:tblPr>
              <a:tblGrid>
                <a:gridCol w="1645925">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1645925">
                  <a:extLst>
                    <a:ext uri="{9D8B030D-6E8A-4147-A177-3AD203B41FA5}">
                      <a16:colId xmlns:a16="http://schemas.microsoft.com/office/drawing/2014/main" val="20002"/>
                    </a:ext>
                  </a:extLst>
                </a:gridCol>
                <a:gridCol w="1645925">
                  <a:extLst>
                    <a:ext uri="{9D8B030D-6E8A-4147-A177-3AD203B41FA5}">
                      <a16:colId xmlns:a16="http://schemas.microsoft.com/office/drawing/2014/main" val="20003"/>
                    </a:ext>
                  </a:extLst>
                </a:gridCol>
                <a:gridCol w="1645925">
                  <a:extLst>
                    <a:ext uri="{9D8B030D-6E8A-4147-A177-3AD203B41FA5}">
                      <a16:colId xmlns:a16="http://schemas.microsoft.com/office/drawing/2014/main" val="20004"/>
                    </a:ext>
                  </a:extLst>
                </a:gridCol>
              </a:tblGrid>
              <a:tr h="962625">
                <a:tc>
                  <a:txBody>
                    <a:bodyPr/>
                    <a:lstStyle/>
                    <a:p>
                      <a:pPr marL="0" lvl="0" indent="0" algn="l" rtl="0">
                        <a:spcBef>
                          <a:spcPts val="0"/>
                        </a:spcBef>
                        <a:spcAft>
                          <a:spcPts val="0"/>
                        </a:spcAft>
                        <a:buNone/>
                      </a:pP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PLANNING</a:t>
                      </a:r>
                      <a:endParaRPr sz="1000"/>
                    </a:p>
                  </a:txBody>
                  <a:tcPr marL="91425" marR="91425" marT="91425" marB="91425" anchor="ctr">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KNOWLEDGE</a:t>
                      </a:r>
                      <a:endParaRPr sz="1000"/>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DATA</a:t>
                      </a:r>
                      <a:endParaRPr sz="1000"/>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ENDING</a:t>
                      </a:r>
                      <a:endParaRPr sz="1000"/>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962625">
                <a:tc>
                  <a:txBody>
                    <a:bodyPr/>
                    <a:lstStyle/>
                    <a:p>
                      <a:pPr marL="0" lvl="0" indent="0" algn="ctr" rtl="0">
                        <a:spcBef>
                          <a:spcPts val="0"/>
                        </a:spcBef>
                        <a:spcAft>
                          <a:spcPts val="0"/>
                        </a:spcAft>
                        <a:buNone/>
                      </a:pPr>
                      <a:r>
                        <a:rPr lang="en" sz="1700">
                          <a:solidFill>
                            <a:schemeClr val="lt1"/>
                          </a:solidFill>
                          <a:latin typeface="Fira Sans Condensed Medium"/>
                          <a:ea typeface="Fira Sans Condensed Medium"/>
                          <a:cs typeface="Fira Sans Condensed Medium"/>
                          <a:sym typeface="Fira Sans Condensed Medium"/>
                        </a:rPr>
                        <a:t>PENDING CASE</a:t>
                      </a:r>
                      <a:endParaRPr sz="1700">
                        <a:solidFill>
                          <a:schemeClr val="lt1"/>
                        </a:solidFill>
                        <a:latin typeface="Fira Sans Condensed Medium"/>
                        <a:ea typeface="Fira Sans Condensed Medium"/>
                        <a:cs typeface="Fira Sans Condensed Medium"/>
                        <a:sym typeface="Fira Sans Condensed Medium"/>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 sz="1200">
                          <a:solidFill>
                            <a:schemeClr val="lt1"/>
                          </a:solidFill>
                          <a:latin typeface="Roboto"/>
                          <a:ea typeface="Roboto"/>
                          <a:cs typeface="Roboto"/>
                          <a:sym typeface="Roboto"/>
                        </a:rPr>
                        <a:t>Mercury is the smallest planet</a:t>
                      </a:r>
                      <a:endParaRPr sz="1200">
                        <a:solidFill>
                          <a:schemeClr val="lt1"/>
                        </a:solidFil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4B8D1"/>
                    </a:solidFill>
                  </a:tcPr>
                </a:tc>
                <a:tc>
                  <a:txBody>
                    <a:bodyPr/>
                    <a:lstStyle/>
                    <a:p>
                      <a:pPr marL="0" lvl="0" indent="0" algn="ctr" rtl="0">
                        <a:spcBef>
                          <a:spcPts val="0"/>
                        </a:spcBef>
                        <a:spcAft>
                          <a:spcPts val="0"/>
                        </a:spcAft>
                        <a:buNone/>
                      </a:pPr>
                      <a:r>
                        <a:rPr lang="en" sz="1200">
                          <a:solidFill>
                            <a:schemeClr val="lt1"/>
                          </a:solidFill>
                          <a:latin typeface="Roboto"/>
                          <a:ea typeface="Roboto"/>
                          <a:cs typeface="Roboto"/>
                          <a:sym typeface="Roboto"/>
                        </a:rPr>
                        <a:t>Despite being red, Mars is a cold place</a:t>
                      </a:r>
                      <a:endParaRPr sz="1200">
                        <a:solidFill>
                          <a:schemeClr val="lt1"/>
                        </a:solidFil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869AB6"/>
                    </a:solidFill>
                  </a:tcPr>
                </a:tc>
                <a:tc>
                  <a:txBody>
                    <a:bodyPr/>
                    <a:lstStyle/>
                    <a:p>
                      <a:pPr marL="0" lvl="0" indent="0" algn="ctr" rtl="0">
                        <a:spcBef>
                          <a:spcPts val="0"/>
                        </a:spcBef>
                        <a:spcAft>
                          <a:spcPts val="0"/>
                        </a:spcAft>
                        <a:buNone/>
                      </a:pPr>
                      <a:r>
                        <a:rPr lang="en" sz="1200">
                          <a:solidFill>
                            <a:schemeClr val="lt1"/>
                          </a:solidFill>
                          <a:latin typeface="Roboto"/>
                          <a:ea typeface="Roboto"/>
                          <a:cs typeface="Roboto"/>
                          <a:sym typeface="Roboto"/>
                        </a:rPr>
                        <a:t>It's a gas giant and is the biggest planet</a:t>
                      </a:r>
                      <a:endParaRPr sz="1200">
                        <a:solidFill>
                          <a:schemeClr val="lt1"/>
                        </a:solidFil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A0CBD6"/>
                    </a:solidFill>
                  </a:tcPr>
                </a:tc>
                <a:tc>
                  <a:txBody>
                    <a:bodyPr/>
                    <a:lstStyle/>
                    <a:p>
                      <a:pPr marL="0" lvl="0" indent="0" algn="ctr" rtl="0">
                        <a:spcBef>
                          <a:spcPts val="0"/>
                        </a:spcBef>
                        <a:spcAft>
                          <a:spcPts val="0"/>
                        </a:spcAft>
                        <a:buNone/>
                      </a:pPr>
                      <a:r>
                        <a:rPr lang="en" sz="1200">
                          <a:solidFill>
                            <a:schemeClr val="lt1"/>
                          </a:solidFill>
                          <a:latin typeface="Roboto"/>
                          <a:ea typeface="Roboto"/>
                          <a:cs typeface="Roboto"/>
                          <a:sym typeface="Roboto"/>
                        </a:rPr>
                        <a:t>Venus is the second planet from the Sun</a:t>
                      </a:r>
                      <a:endParaRPr sz="1200">
                        <a:solidFill>
                          <a:schemeClr val="lt1"/>
                        </a:solidFil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8DB5BE"/>
                    </a:solidFill>
                  </a:tcPr>
                </a:tc>
                <a:extLst>
                  <a:ext uri="{0D108BD9-81ED-4DB2-BD59-A6C34878D82A}">
                    <a16:rowId xmlns:a16="http://schemas.microsoft.com/office/drawing/2014/main" val="10001"/>
                  </a:ext>
                </a:extLst>
              </a:tr>
            </a:tbl>
          </a:graphicData>
        </a:graphic>
      </p:graphicFrame>
      <p:grpSp>
        <p:nvGrpSpPr>
          <p:cNvPr id="592" name="Google Shape;592;p30"/>
          <p:cNvGrpSpPr/>
          <p:nvPr/>
        </p:nvGrpSpPr>
        <p:grpSpPr>
          <a:xfrm>
            <a:off x="2738023" y="1589445"/>
            <a:ext cx="379918" cy="366038"/>
            <a:chOff x="-63665750" y="1914325"/>
            <a:chExt cx="328450" cy="316450"/>
          </a:xfrm>
        </p:grpSpPr>
        <p:sp>
          <p:nvSpPr>
            <p:cNvPr id="593" name="Google Shape;593;p30"/>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30"/>
          <p:cNvSpPr/>
          <p:nvPr/>
        </p:nvSpPr>
        <p:spPr>
          <a:xfrm>
            <a:off x="4412104" y="1589329"/>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0"/>
          <p:cNvGrpSpPr/>
          <p:nvPr/>
        </p:nvGrpSpPr>
        <p:grpSpPr>
          <a:xfrm>
            <a:off x="6039316" y="1589329"/>
            <a:ext cx="366269" cy="366269"/>
            <a:chOff x="-61783350" y="2297100"/>
            <a:chExt cx="316650" cy="316650"/>
          </a:xfrm>
        </p:grpSpPr>
        <p:sp>
          <p:nvSpPr>
            <p:cNvPr id="597" name="Google Shape;597;p30"/>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30"/>
          <p:cNvGrpSpPr/>
          <p:nvPr/>
        </p:nvGrpSpPr>
        <p:grpSpPr>
          <a:xfrm>
            <a:off x="7682623" y="1587811"/>
            <a:ext cx="366269" cy="369305"/>
            <a:chOff x="-61782550" y="2664925"/>
            <a:chExt cx="316650" cy="319275"/>
          </a:xfrm>
        </p:grpSpPr>
        <p:sp>
          <p:nvSpPr>
            <p:cNvPr id="600" name="Google Shape;600;p30"/>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1"/>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608" name="Google Shape;608;p31"/>
          <p:cNvSpPr/>
          <p:nvPr/>
        </p:nvSpPr>
        <p:spPr>
          <a:xfrm>
            <a:off x="458500" y="3004296"/>
            <a:ext cx="8228100" cy="831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rot="10800000" flipH="1">
            <a:off x="2887753" y="3450138"/>
            <a:ext cx="1678686" cy="1217114"/>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1"/>
          <p:cNvGrpSpPr/>
          <p:nvPr/>
        </p:nvGrpSpPr>
        <p:grpSpPr>
          <a:xfrm>
            <a:off x="804940" y="2891357"/>
            <a:ext cx="309886" cy="308978"/>
            <a:chOff x="1659458" y="2741190"/>
            <a:chExt cx="313396" cy="312478"/>
          </a:xfrm>
        </p:grpSpPr>
        <p:sp>
          <p:nvSpPr>
            <p:cNvPr id="611" name="Google Shape;611;p31"/>
            <p:cNvSpPr/>
            <p:nvPr/>
          </p:nvSpPr>
          <p:spPr>
            <a:xfrm>
              <a:off x="1659458" y="2741190"/>
              <a:ext cx="313396" cy="312478"/>
            </a:xfrm>
            <a:custGeom>
              <a:avLst/>
              <a:gdLst/>
              <a:ahLst/>
              <a:cxnLst/>
              <a:rect l="l" t="t" r="r" b="b"/>
              <a:pathLst>
                <a:path w="4437" h="4424" extrusionOk="0">
                  <a:moveTo>
                    <a:pt x="2219" y="1"/>
                  </a:moveTo>
                  <a:cubicBezTo>
                    <a:pt x="991" y="1"/>
                    <a:pt x="1" y="991"/>
                    <a:pt x="1" y="2205"/>
                  </a:cubicBezTo>
                  <a:cubicBezTo>
                    <a:pt x="1" y="3433"/>
                    <a:pt x="991" y="4423"/>
                    <a:pt x="2219" y="4423"/>
                  </a:cubicBezTo>
                  <a:cubicBezTo>
                    <a:pt x="3433" y="4423"/>
                    <a:pt x="4437" y="3433"/>
                    <a:pt x="4437" y="2205"/>
                  </a:cubicBezTo>
                  <a:cubicBezTo>
                    <a:pt x="4437" y="991"/>
                    <a:pt x="3433"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732210" y="2813024"/>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1"/>
          <p:cNvGrpSpPr/>
          <p:nvPr/>
        </p:nvGrpSpPr>
        <p:grpSpPr>
          <a:xfrm>
            <a:off x="3216078" y="2891357"/>
            <a:ext cx="309886" cy="308978"/>
            <a:chOff x="3323318" y="2741190"/>
            <a:chExt cx="313396" cy="312478"/>
          </a:xfrm>
        </p:grpSpPr>
        <p:sp>
          <p:nvSpPr>
            <p:cNvPr id="614" name="Google Shape;614;p31"/>
            <p:cNvSpPr/>
            <p:nvPr/>
          </p:nvSpPr>
          <p:spPr>
            <a:xfrm>
              <a:off x="3323318" y="2741190"/>
              <a:ext cx="313396" cy="312478"/>
            </a:xfrm>
            <a:custGeom>
              <a:avLst/>
              <a:gdLst/>
              <a:ahLst/>
              <a:cxnLst/>
              <a:rect l="l" t="t" r="r" b="b"/>
              <a:pathLst>
                <a:path w="4437" h="4424" extrusionOk="0">
                  <a:moveTo>
                    <a:pt x="2219" y="1"/>
                  </a:moveTo>
                  <a:cubicBezTo>
                    <a:pt x="991" y="1"/>
                    <a:pt x="1" y="991"/>
                    <a:pt x="1" y="2205"/>
                  </a:cubicBezTo>
                  <a:cubicBezTo>
                    <a:pt x="1" y="3433"/>
                    <a:pt x="991" y="4423"/>
                    <a:pt x="2219" y="4423"/>
                  </a:cubicBezTo>
                  <a:cubicBezTo>
                    <a:pt x="3433" y="4423"/>
                    <a:pt x="4437" y="3433"/>
                    <a:pt x="4437" y="2205"/>
                  </a:cubicBezTo>
                  <a:cubicBezTo>
                    <a:pt x="4437" y="991"/>
                    <a:pt x="3433"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396070" y="2813024"/>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1"/>
          <p:cNvSpPr/>
          <p:nvPr/>
        </p:nvSpPr>
        <p:spPr>
          <a:xfrm>
            <a:off x="457505" y="1390875"/>
            <a:ext cx="1678800" cy="1217100"/>
          </a:xfrm>
          <a:prstGeom prst="wedgeRectCallout">
            <a:avLst>
              <a:gd name="adj1" fmla="val -20833"/>
              <a:gd name="adj2" fmla="val 625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5627215" y="2891357"/>
            <a:ext cx="309886" cy="308978"/>
            <a:chOff x="4983185" y="2741190"/>
            <a:chExt cx="313396" cy="312478"/>
          </a:xfrm>
        </p:grpSpPr>
        <p:sp>
          <p:nvSpPr>
            <p:cNvPr id="618" name="Google Shape;618;p31"/>
            <p:cNvSpPr/>
            <p:nvPr/>
          </p:nvSpPr>
          <p:spPr>
            <a:xfrm>
              <a:off x="4983185" y="2741190"/>
              <a:ext cx="313396" cy="312478"/>
            </a:xfrm>
            <a:custGeom>
              <a:avLst/>
              <a:gdLst/>
              <a:ahLst/>
              <a:cxnLst/>
              <a:rect l="l" t="t" r="r" b="b"/>
              <a:pathLst>
                <a:path w="4437" h="4424" extrusionOk="0">
                  <a:moveTo>
                    <a:pt x="2219" y="1"/>
                  </a:moveTo>
                  <a:cubicBezTo>
                    <a:pt x="991" y="1"/>
                    <a:pt x="1" y="991"/>
                    <a:pt x="1" y="2205"/>
                  </a:cubicBezTo>
                  <a:cubicBezTo>
                    <a:pt x="1" y="3433"/>
                    <a:pt x="991" y="4423"/>
                    <a:pt x="2219" y="4423"/>
                  </a:cubicBezTo>
                  <a:cubicBezTo>
                    <a:pt x="3433" y="4423"/>
                    <a:pt x="4437" y="3433"/>
                    <a:pt x="4437" y="2205"/>
                  </a:cubicBezTo>
                  <a:cubicBezTo>
                    <a:pt x="4437" y="991"/>
                    <a:pt x="3433"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rot="-9381931">
              <a:off x="5055932" y="2813020"/>
              <a:ext cx="167899" cy="167899"/>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31"/>
          <p:cNvSpPr/>
          <p:nvPr/>
        </p:nvSpPr>
        <p:spPr>
          <a:xfrm rot="10800000">
            <a:off x="7006080" y="3450138"/>
            <a:ext cx="1678686" cy="1217114"/>
          </a:xfrm>
          <a:prstGeom prst="wedgeRectCallout">
            <a:avLst>
              <a:gd name="adj1" fmla="val -20833"/>
              <a:gd name="adj2" fmla="val 625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1"/>
          <p:cNvGrpSpPr/>
          <p:nvPr/>
        </p:nvGrpSpPr>
        <p:grpSpPr>
          <a:xfrm>
            <a:off x="8038353" y="2891357"/>
            <a:ext cx="309886" cy="308978"/>
            <a:chOff x="6645053" y="2741190"/>
            <a:chExt cx="313396" cy="312478"/>
          </a:xfrm>
        </p:grpSpPr>
        <p:sp>
          <p:nvSpPr>
            <p:cNvPr id="622" name="Google Shape;622;p31"/>
            <p:cNvSpPr/>
            <p:nvPr/>
          </p:nvSpPr>
          <p:spPr>
            <a:xfrm>
              <a:off x="6645053" y="2741190"/>
              <a:ext cx="313396" cy="312478"/>
            </a:xfrm>
            <a:custGeom>
              <a:avLst/>
              <a:gdLst/>
              <a:ahLst/>
              <a:cxnLst/>
              <a:rect l="l" t="t" r="r" b="b"/>
              <a:pathLst>
                <a:path w="4437" h="4424" extrusionOk="0">
                  <a:moveTo>
                    <a:pt x="2219" y="1"/>
                  </a:moveTo>
                  <a:cubicBezTo>
                    <a:pt x="991" y="1"/>
                    <a:pt x="1" y="991"/>
                    <a:pt x="1" y="2205"/>
                  </a:cubicBezTo>
                  <a:cubicBezTo>
                    <a:pt x="1" y="3433"/>
                    <a:pt x="991" y="4423"/>
                    <a:pt x="2219" y="4423"/>
                  </a:cubicBezTo>
                  <a:cubicBezTo>
                    <a:pt x="3433" y="4423"/>
                    <a:pt x="4437" y="3433"/>
                    <a:pt x="4437" y="2205"/>
                  </a:cubicBezTo>
                  <a:cubicBezTo>
                    <a:pt x="4437" y="991"/>
                    <a:pt x="3433" y="1"/>
                    <a:pt x="2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6717805" y="2813024"/>
              <a:ext cx="167893" cy="167893"/>
            </a:xfrm>
            <a:custGeom>
              <a:avLst/>
              <a:gdLst/>
              <a:ahLst/>
              <a:cxnLst/>
              <a:rect l="l" t="t" r="r" b="b"/>
              <a:pathLst>
                <a:path w="2377" h="2377" extrusionOk="0">
                  <a:moveTo>
                    <a:pt x="2377" y="1188"/>
                  </a:moveTo>
                  <a:cubicBezTo>
                    <a:pt x="2377" y="1848"/>
                    <a:pt x="1849" y="2376"/>
                    <a:pt x="1189" y="2376"/>
                  </a:cubicBezTo>
                  <a:cubicBezTo>
                    <a:pt x="529" y="2376"/>
                    <a:pt x="1" y="1848"/>
                    <a:pt x="1" y="1188"/>
                  </a:cubicBezTo>
                  <a:cubicBezTo>
                    <a:pt x="1" y="528"/>
                    <a:pt x="529" y="0"/>
                    <a:pt x="1189" y="0"/>
                  </a:cubicBezTo>
                  <a:cubicBezTo>
                    <a:pt x="1849" y="0"/>
                    <a:pt x="2377" y="528"/>
                    <a:pt x="2377" y="11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1"/>
          <p:cNvSpPr/>
          <p:nvPr/>
        </p:nvSpPr>
        <p:spPr>
          <a:xfrm>
            <a:off x="5327395" y="1390875"/>
            <a:ext cx="1678686" cy="1217114"/>
          </a:xfrm>
          <a:prstGeom prst="wedgeRectCallout">
            <a:avLst>
              <a:gd name="adj1" fmla="val -20833"/>
              <a:gd name="adj2" fmla="val 62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txBox="1"/>
          <p:nvPr/>
        </p:nvSpPr>
        <p:spPr>
          <a:xfrm flipH="1">
            <a:off x="2950037" y="3682294"/>
            <a:ext cx="1548600" cy="16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FRAMEWORK</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26" name="Google Shape;626;p31"/>
          <p:cNvSpPr txBox="1"/>
          <p:nvPr/>
        </p:nvSpPr>
        <p:spPr>
          <a:xfrm flipH="1">
            <a:off x="2955526" y="3865001"/>
            <a:ext cx="1548600" cy="57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Venus has a beautiful name and is the second planet </a:t>
            </a:r>
            <a:endParaRPr sz="1200">
              <a:solidFill>
                <a:srgbClr val="FFFFFF"/>
              </a:solidFill>
              <a:latin typeface="Roboto"/>
              <a:ea typeface="Roboto"/>
              <a:cs typeface="Roboto"/>
              <a:sym typeface="Roboto"/>
            </a:endParaRPr>
          </a:p>
        </p:txBody>
      </p:sp>
      <p:sp>
        <p:nvSpPr>
          <p:cNvPr id="627" name="Google Shape;627;p31"/>
          <p:cNvSpPr txBox="1"/>
          <p:nvPr/>
        </p:nvSpPr>
        <p:spPr>
          <a:xfrm>
            <a:off x="522548" y="1606313"/>
            <a:ext cx="1548600" cy="16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SURVEY</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28" name="Google Shape;628;p31"/>
          <p:cNvSpPr txBox="1"/>
          <p:nvPr/>
        </p:nvSpPr>
        <p:spPr>
          <a:xfrm>
            <a:off x="522548" y="1790021"/>
            <a:ext cx="1548600" cy="5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Mercury is the closest planet to the Sun</a:t>
            </a:r>
            <a:endParaRPr sz="1200">
              <a:solidFill>
                <a:srgbClr val="FFFFFF"/>
              </a:solidFill>
              <a:latin typeface="Roboto"/>
              <a:ea typeface="Roboto"/>
              <a:cs typeface="Roboto"/>
              <a:sym typeface="Roboto"/>
            </a:endParaRPr>
          </a:p>
        </p:txBody>
      </p:sp>
      <p:sp>
        <p:nvSpPr>
          <p:cNvPr id="629" name="Google Shape;629;p31"/>
          <p:cNvSpPr txBox="1"/>
          <p:nvPr/>
        </p:nvSpPr>
        <p:spPr>
          <a:xfrm>
            <a:off x="7074023" y="3682294"/>
            <a:ext cx="1548600" cy="16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EFFECT</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30" name="Google Shape;630;p31"/>
          <p:cNvSpPr txBox="1"/>
          <p:nvPr/>
        </p:nvSpPr>
        <p:spPr>
          <a:xfrm>
            <a:off x="7068533" y="3865001"/>
            <a:ext cx="1548600" cy="57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Mars is actually a cold place full of iron oxide dust</a:t>
            </a:r>
            <a:endParaRPr sz="1200">
              <a:solidFill>
                <a:srgbClr val="FFFFFF"/>
              </a:solidFill>
              <a:latin typeface="Roboto"/>
              <a:ea typeface="Roboto"/>
              <a:cs typeface="Roboto"/>
              <a:sym typeface="Roboto"/>
            </a:endParaRPr>
          </a:p>
          <a:p>
            <a:pPr marL="0" lvl="0" indent="0" algn="ctr" rtl="0">
              <a:spcBef>
                <a:spcPts val="0"/>
              </a:spcBef>
              <a:spcAft>
                <a:spcPts val="0"/>
              </a:spcAft>
              <a:buNone/>
            </a:pPr>
            <a:endParaRPr sz="1200">
              <a:solidFill>
                <a:srgbClr val="FFFFFF"/>
              </a:solidFill>
              <a:latin typeface="Roboto"/>
              <a:ea typeface="Roboto"/>
              <a:cs typeface="Roboto"/>
              <a:sym typeface="Roboto"/>
            </a:endParaRPr>
          </a:p>
        </p:txBody>
      </p:sp>
      <p:sp>
        <p:nvSpPr>
          <p:cNvPr id="631" name="Google Shape;631;p31"/>
          <p:cNvSpPr txBox="1"/>
          <p:nvPr/>
        </p:nvSpPr>
        <p:spPr>
          <a:xfrm>
            <a:off x="5392511" y="1603964"/>
            <a:ext cx="1548600" cy="16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ACCORD</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632" name="Google Shape;632;p31"/>
          <p:cNvSpPr txBox="1"/>
          <p:nvPr/>
        </p:nvSpPr>
        <p:spPr>
          <a:xfrm>
            <a:off x="5392560" y="1790021"/>
            <a:ext cx="1548600" cy="5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Jupiter is the biggest object in the Solar System</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u="sng" dirty="0"/>
              <a:t>The Team 350 </a:t>
            </a:r>
            <a:endParaRPr b="1" u="sng" dirty="0"/>
          </a:p>
        </p:txBody>
      </p:sp>
      <p:sp>
        <p:nvSpPr>
          <p:cNvPr id="62" name="Google Shape;62;p16"/>
          <p:cNvSpPr/>
          <p:nvPr/>
        </p:nvSpPr>
        <p:spPr>
          <a:xfrm>
            <a:off x="683638" y="1697931"/>
            <a:ext cx="1578935" cy="2905468"/>
          </a:xfrm>
          <a:custGeom>
            <a:avLst/>
            <a:gdLst/>
            <a:ahLst/>
            <a:cxnLst/>
            <a:rect l="l" t="t" r="r" b="b"/>
            <a:pathLst>
              <a:path w="3679" h="3653" extrusionOk="0">
                <a:moveTo>
                  <a:pt x="0" y="0"/>
                </a:moveTo>
                <a:lnTo>
                  <a:pt x="3678" y="0"/>
                </a:lnTo>
                <a:lnTo>
                  <a:pt x="3678" y="3652"/>
                </a:lnTo>
                <a:lnTo>
                  <a:pt x="0" y="3652"/>
                </a:lnTo>
                <a:lnTo>
                  <a:pt x="0" y="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63" name="Google Shape;63;p16"/>
          <p:cNvSpPr/>
          <p:nvPr/>
        </p:nvSpPr>
        <p:spPr>
          <a:xfrm>
            <a:off x="683942" y="3493474"/>
            <a:ext cx="1578325" cy="942175"/>
          </a:xfrm>
          <a:custGeom>
            <a:avLst/>
            <a:gdLst/>
            <a:ahLst/>
            <a:cxnLst/>
            <a:rect l="l" t="t" r="r" b="b"/>
            <a:pathLst>
              <a:path w="2859" h="2246" extrusionOk="0">
                <a:moveTo>
                  <a:pt x="0" y="2245"/>
                </a:moveTo>
                <a:lnTo>
                  <a:pt x="0" y="0"/>
                </a:lnTo>
                <a:lnTo>
                  <a:pt x="2858" y="0"/>
                </a:lnTo>
                <a:lnTo>
                  <a:pt x="2858" y="2245"/>
                </a:lnTo>
                <a:lnTo>
                  <a:pt x="0" y="2245"/>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i="0" u="none"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64" name="Google Shape;64;p16"/>
          <p:cNvSpPr/>
          <p:nvPr/>
        </p:nvSpPr>
        <p:spPr>
          <a:xfrm>
            <a:off x="1135270" y="1354925"/>
            <a:ext cx="675670" cy="672028"/>
          </a:xfrm>
          <a:custGeom>
            <a:avLst/>
            <a:gdLst/>
            <a:ahLst/>
            <a:cxnLst/>
            <a:rect l="l" t="t" r="r" b="b"/>
            <a:pathLst>
              <a:path w="1608" h="1600" extrusionOk="0">
                <a:moveTo>
                  <a:pt x="1607" y="804"/>
                </a:moveTo>
                <a:lnTo>
                  <a:pt x="1607" y="804"/>
                </a:lnTo>
                <a:cubicBezTo>
                  <a:pt x="1607" y="1243"/>
                  <a:pt x="1251" y="1599"/>
                  <a:pt x="804" y="1599"/>
                </a:cubicBezTo>
                <a:cubicBezTo>
                  <a:pt x="365" y="1599"/>
                  <a:pt x="0" y="1243"/>
                  <a:pt x="0" y="804"/>
                </a:cubicBezTo>
                <a:cubicBezTo>
                  <a:pt x="0" y="357"/>
                  <a:pt x="365" y="0"/>
                  <a:pt x="804" y="0"/>
                </a:cubicBezTo>
                <a:cubicBezTo>
                  <a:pt x="1251" y="0"/>
                  <a:pt x="1607" y="357"/>
                  <a:pt x="1607" y="8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65" name="Google Shape;65;p16"/>
          <p:cNvSpPr txBox="1"/>
          <p:nvPr/>
        </p:nvSpPr>
        <p:spPr>
          <a:xfrm flipH="1">
            <a:off x="812758" y="2263275"/>
            <a:ext cx="1213500" cy="66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2100" dirty="0">
                <a:solidFill>
                  <a:schemeClr val="accent1"/>
                </a:solidFill>
                <a:latin typeface="Fira Sans Extra Condensed Medium"/>
                <a:ea typeface="Fira Sans Extra Condensed Medium"/>
                <a:cs typeface="Fira Sans Extra Condensed Medium"/>
                <a:sym typeface="Fira Sans Extra Condensed Medium"/>
              </a:rPr>
              <a:t>Michelle Yu</a:t>
            </a:r>
            <a:endParaRPr sz="21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6" name="Google Shape;66;p16"/>
          <p:cNvSpPr txBox="1"/>
          <p:nvPr/>
        </p:nvSpPr>
        <p:spPr>
          <a:xfrm>
            <a:off x="1266855" y="1437739"/>
            <a:ext cx="412500" cy="5064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2800" i="0" u="none">
                <a:solidFill>
                  <a:schemeClr val="lt1"/>
                </a:solidFill>
                <a:latin typeface="Fira Sans Extra Condensed Medium"/>
                <a:ea typeface="Fira Sans Extra Condensed Medium"/>
                <a:cs typeface="Fira Sans Extra Condensed Medium"/>
                <a:sym typeface="Fira Sans Extra Condensed Medium"/>
              </a:rPr>
              <a:t>1</a:t>
            </a:r>
            <a:r>
              <a:rPr lang="en" sz="2800">
                <a:solidFill>
                  <a:schemeClr val="lt1"/>
                </a:solidFill>
                <a:latin typeface="Fira Sans Extra Condensed Medium"/>
                <a:ea typeface="Fira Sans Extra Condensed Medium"/>
                <a:cs typeface="Fira Sans Extra Condensed Medium"/>
                <a:sym typeface="Fira Sans Extra Condensed Medium"/>
              </a:rPr>
              <a:t>st</a:t>
            </a:r>
            <a:endParaRPr sz="2800">
              <a:solidFill>
                <a:schemeClr val="lt1"/>
              </a:solidFill>
              <a:latin typeface="Fira Sans Extra Condensed Medium"/>
              <a:ea typeface="Fira Sans Extra Condensed Medium"/>
              <a:cs typeface="Fira Sans Extra Condensed Medium"/>
              <a:sym typeface="Fira Sans Extra Condensed Medium"/>
            </a:endParaRPr>
          </a:p>
        </p:txBody>
      </p:sp>
      <p:sp>
        <p:nvSpPr>
          <p:cNvPr id="67" name="Google Shape;67;p16"/>
          <p:cNvSpPr txBox="1"/>
          <p:nvPr/>
        </p:nvSpPr>
        <p:spPr>
          <a:xfrm>
            <a:off x="866355" y="2633895"/>
            <a:ext cx="1213500" cy="66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68" name="Google Shape;68;p16"/>
          <p:cNvSpPr/>
          <p:nvPr/>
        </p:nvSpPr>
        <p:spPr>
          <a:xfrm>
            <a:off x="4841297" y="1697931"/>
            <a:ext cx="1578331" cy="2905468"/>
          </a:xfrm>
          <a:custGeom>
            <a:avLst/>
            <a:gdLst/>
            <a:ahLst/>
            <a:cxnLst/>
            <a:rect l="l" t="t" r="r" b="b"/>
            <a:pathLst>
              <a:path w="3678" h="3653" extrusionOk="0">
                <a:moveTo>
                  <a:pt x="0" y="0"/>
                </a:moveTo>
                <a:lnTo>
                  <a:pt x="3677" y="0"/>
                </a:lnTo>
                <a:lnTo>
                  <a:pt x="3677" y="3652"/>
                </a:lnTo>
                <a:lnTo>
                  <a:pt x="0" y="3652"/>
                </a:lnTo>
                <a:lnTo>
                  <a:pt x="0" y="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69" name="Google Shape;69;p16"/>
          <p:cNvSpPr/>
          <p:nvPr/>
        </p:nvSpPr>
        <p:spPr>
          <a:xfrm>
            <a:off x="4841297" y="3493477"/>
            <a:ext cx="1578331" cy="942180"/>
          </a:xfrm>
          <a:custGeom>
            <a:avLst/>
            <a:gdLst/>
            <a:ahLst/>
            <a:cxnLst/>
            <a:rect l="l" t="t" r="r" b="b"/>
            <a:pathLst>
              <a:path w="3678" h="2246" extrusionOk="0">
                <a:moveTo>
                  <a:pt x="0" y="2245"/>
                </a:moveTo>
                <a:lnTo>
                  <a:pt x="0" y="0"/>
                </a:lnTo>
                <a:lnTo>
                  <a:pt x="3677" y="0"/>
                </a:lnTo>
                <a:lnTo>
                  <a:pt x="3677" y="2245"/>
                </a:lnTo>
                <a:lnTo>
                  <a:pt x="0" y="2245"/>
                </a:lnTo>
              </a:path>
            </a:pathLst>
          </a:custGeom>
          <a:solidFill>
            <a:schemeClr val="accent3"/>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2900" dirty="0">
              <a:solidFill>
                <a:srgbClr val="999999"/>
              </a:solidFill>
              <a:latin typeface="Calibri"/>
              <a:ea typeface="Calibri"/>
              <a:cs typeface="Calibri"/>
              <a:sym typeface="Calibri"/>
            </a:endParaRPr>
          </a:p>
        </p:txBody>
      </p:sp>
      <p:sp>
        <p:nvSpPr>
          <p:cNvPr id="70" name="Google Shape;70;p16"/>
          <p:cNvSpPr/>
          <p:nvPr/>
        </p:nvSpPr>
        <p:spPr>
          <a:xfrm>
            <a:off x="5295358" y="1354925"/>
            <a:ext cx="670209" cy="672028"/>
          </a:xfrm>
          <a:custGeom>
            <a:avLst/>
            <a:gdLst/>
            <a:ahLst/>
            <a:cxnLst/>
            <a:rect l="l" t="t" r="r" b="b"/>
            <a:pathLst>
              <a:path w="1598" h="1600" extrusionOk="0">
                <a:moveTo>
                  <a:pt x="1597" y="804"/>
                </a:moveTo>
                <a:lnTo>
                  <a:pt x="1597" y="804"/>
                </a:lnTo>
                <a:cubicBezTo>
                  <a:pt x="1597" y="1243"/>
                  <a:pt x="1241" y="1599"/>
                  <a:pt x="802" y="1599"/>
                </a:cubicBezTo>
                <a:cubicBezTo>
                  <a:pt x="356" y="1599"/>
                  <a:pt x="0" y="1243"/>
                  <a:pt x="0" y="804"/>
                </a:cubicBezTo>
                <a:cubicBezTo>
                  <a:pt x="0" y="357"/>
                  <a:pt x="356" y="0"/>
                  <a:pt x="802" y="0"/>
                </a:cubicBezTo>
                <a:cubicBezTo>
                  <a:pt x="1241" y="0"/>
                  <a:pt x="1597" y="357"/>
                  <a:pt x="1597" y="80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71" name="Google Shape;71;p16"/>
          <p:cNvSpPr txBox="1"/>
          <p:nvPr/>
        </p:nvSpPr>
        <p:spPr>
          <a:xfrm>
            <a:off x="5295349" y="1437750"/>
            <a:ext cx="670200" cy="5064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2800" i="0" u="none">
                <a:solidFill>
                  <a:schemeClr val="lt1"/>
                </a:solidFill>
                <a:latin typeface="Fira Sans Extra Condensed Medium"/>
                <a:ea typeface="Fira Sans Extra Condensed Medium"/>
                <a:cs typeface="Fira Sans Extra Condensed Medium"/>
                <a:sym typeface="Fira Sans Extra Condensed Medium"/>
              </a:rPr>
              <a:t>3</a:t>
            </a:r>
            <a:r>
              <a:rPr lang="en" sz="2800">
                <a:solidFill>
                  <a:schemeClr val="lt1"/>
                </a:solidFill>
                <a:latin typeface="Fira Sans Extra Condensed Medium"/>
                <a:ea typeface="Fira Sans Extra Condensed Medium"/>
                <a:cs typeface="Fira Sans Extra Condensed Medium"/>
                <a:sym typeface="Fira Sans Extra Condensed Medium"/>
              </a:rPr>
              <a:t>rd</a:t>
            </a:r>
            <a:endParaRPr sz="2800">
              <a:solidFill>
                <a:schemeClr val="lt1"/>
              </a:solidFill>
              <a:latin typeface="Fira Sans Extra Condensed Medium"/>
              <a:ea typeface="Fira Sans Extra Condensed Medium"/>
              <a:cs typeface="Fira Sans Extra Condensed Medium"/>
              <a:sym typeface="Fira Sans Extra Condensed Medium"/>
            </a:endParaRPr>
          </a:p>
        </p:txBody>
      </p:sp>
      <p:sp>
        <p:nvSpPr>
          <p:cNvPr id="72" name="Google Shape;72;p16"/>
          <p:cNvSpPr txBox="1"/>
          <p:nvPr/>
        </p:nvSpPr>
        <p:spPr>
          <a:xfrm flipH="1">
            <a:off x="5023713" y="2263275"/>
            <a:ext cx="1213500" cy="433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2100" dirty="0">
                <a:solidFill>
                  <a:schemeClr val="accent3"/>
                </a:solidFill>
                <a:latin typeface="Fira Sans Extra Condensed Medium"/>
                <a:ea typeface="Fira Sans Extra Condensed Medium"/>
                <a:cs typeface="Fira Sans Extra Condensed Medium"/>
                <a:sym typeface="Fira Sans Extra Condensed Medium"/>
              </a:rPr>
              <a:t>Sandeep Chintu</a:t>
            </a:r>
            <a:endParaRPr sz="21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3" name="Google Shape;73;p16"/>
          <p:cNvSpPr txBox="1"/>
          <p:nvPr/>
        </p:nvSpPr>
        <p:spPr>
          <a:xfrm>
            <a:off x="5058510" y="2779477"/>
            <a:ext cx="1213500" cy="47829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74" name="Google Shape;74;p16"/>
          <p:cNvSpPr/>
          <p:nvPr/>
        </p:nvSpPr>
        <p:spPr>
          <a:xfrm>
            <a:off x="2724367" y="1697931"/>
            <a:ext cx="1578935" cy="2905468"/>
          </a:xfrm>
          <a:custGeom>
            <a:avLst/>
            <a:gdLst/>
            <a:ahLst/>
            <a:cxnLst/>
            <a:rect l="l" t="t" r="r" b="b"/>
            <a:pathLst>
              <a:path w="3679" h="3653" extrusionOk="0">
                <a:moveTo>
                  <a:pt x="0" y="0"/>
                </a:moveTo>
                <a:lnTo>
                  <a:pt x="3678" y="0"/>
                </a:lnTo>
                <a:lnTo>
                  <a:pt x="3678" y="3652"/>
                </a:lnTo>
                <a:lnTo>
                  <a:pt x="0" y="3652"/>
                </a:lnTo>
                <a:lnTo>
                  <a:pt x="0" y="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75" name="Google Shape;75;p16"/>
          <p:cNvSpPr/>
          <p:nvPr/>
        </p:nvSpPr>
        <p:spPr>
          <a:xfrm>
            <a:off x="2724363" y="3493477"/>
            <a:ext cx="1578944" cy="94218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2900" dirty="0">
              <a:solidFill>
                <a:srgbClr val="999999"/>
              </a:solidFill>
              <a:latin typeface="Calibri"/>
              <a:ea typeface="Calibri"/>
              <a:cs typeface="Calibri"/>
              <a:sym typeface="Calibri"/>
            </a:endParaRPr>
          </a:p>
        </p:txBody>
      </p:sp>
      <p:sp>
        <p:nvSpPr>
          <p:cNvPr id="76" name="Google Shape;76;p16"/>
          <p:cNvSpPr/>
          <p:nvPr/>
        </p:nvSpPr>
        <p:spPr>
          <a:xfrm>
            <a:off x="3177821" y="1354925"/>
            <a:ext cx="672028" cy="672028"/>
          </a:xfrm>
          <a:custGeom>
            <a:avLst/>
            <a:gdLst/>
            <a:ahLst/>
            <a:cxnLst/>
            <a:rect l="l" t="t" r="r" b="b"/>
            <a:pathLst>
              <a:path w="1599" h="1600" extrusionOk="0">
                <a:moveTo>
                  <a:pt x="1598" y="804"/>
                </a:moveTo>
                <a:lnTo>
                  <a:pt x="1598" y="804"/>
                </a:lnTo>
                <a:cubicBezTo>
                  <a:pt x="1598" y="1243"/>
                  <a:pt x="1242" y="1599"/>
                  <a:pt x="795" y="1599"/>
                </a:cubicBezTo>
                <a:cubicBezTo>
                  <a:pt x="356" y="1599"/>
                  <a:pt x="0" y="1243"/>
                  <a:pt x="0" y="804"/>
                </a:cubicBezTo>
                <a:cubicBezTo>
                  <a:pt x="0" y="357"/>
                  <a:pt x="356" y="0"/>
                  <a:pt x="795" y="0"/>
                </a:cubicBezTo>
                <a:cubicBezTo>
                  <a:pt x="1242" y="0"/>
                  <a:pt x="1598" y="357"/>
                  <a:pt x="1598" y="804"/>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77" name="Google Shape;77;p16"/>
          <p:cNvSpPr txBox="1"/>
          <p:nvPr/>
        </p:nvSpPr>
        <p:spPr>
          <a:xfrm>
            <a:off x="3177825" y="1437750"/>
            <a:ext cx="664500" cy="5064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2800" i="0" u="none">
                <a:solidFill>
                  <a:schemeClr val="lt1"/>
                </a:solidFill>
                <a:latin typeface="Fira Sans Extra Condensed Medium"/>
                <a:ea typeface="Fira Sans Extra Condensed Medium"/>
                <a:cs typeface="Fira Sans Extra Condensed Medium"/>
                <a:sym typeface="Fira Sans Extra Condensed Medium"/>
              </a:rPr>
              <a:t>2</a:t>
            </a:r>
            <a:r>
              <a:rPr lang="en" sz="2800">
                <a:solidFill>
                  <a:schemeClr val="lt1"/>
                </a:solidFill>
                <a:latin typeface="Fira Sans Extra Condensed Medium"/>
                <a:ea typeface="Fira Sans Extra Condensed Medium"/>
                <a:cs typeface="Fira Sans Extra Condensed Medium"/>
                <a:sym typeface="Fira Sans Extra Condensed Medium"/>
              </a:rPr>
              <a:t>nd</a:t>
            </a:r>
            <a:endParaRPr sz="2800">
              <a:solidFill>
                <a:schemeClr val="lt1"/>
              </a:solidFill>
              <a:latin typeface="Fira Sans Extra Condensed Medium"/>
              <a:ea typeface="Fira Sans Extra Condensed Medium"/>
              <a:cs typeface="Fira Sans Extra Condensed Medium"/>
              <a:sym typeface="Fira Sans Extra Condensed Medium"/>
            </a:endParaRPr>
          </a:p>
        </p:txBody>
      </p:sp>
      <p:sp>
        <p:nvSpPr>
          <p:cNvPr id="78" name="Google Shape;78;p16"/>
          <p:cNvSpPr txBox="1"/>
          <p:nvPr/>
        </p:nvSpPr>
        <p:spPr>
          <a:xfrm flipH="1">
            <a:off x="2907085" y="2273499"/>
            <a:ext cx="1213500" cy="5059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2100" dirty="0">
                <a:solidFill>
                  <a:schemeClr val="accent2"/>
                </a:solidFill>
                <a:latin typeface="Fira Sans Extra Condensed Medium"/>
                <a:ea typeface="Fira Sans Extra Condensed Medium"/>
                <a:cs typeface="Fira Sans Extra Condensed Medium"/>
                <a:sym typeface="Fira Sans Extra Condensed Medium"/>
              </a:rPr>
              <a:t>Rahat Kapoor</a:t>
            </a:r>
            <a:endParaRPr sz="21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9" name="Google Shape;79;p16"/>
          <p:cNvSpPr txBox="1"/>
          <p:nvPr/>
        </p:nvSpPr>
        <p:spPr>
          <a:xfrm>
            <a:off x="2972132" y="2655624"/>
            <a:ext cx="1213501" cy="66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80" name="Google Shape;80;p16"/>
          <p:cNvSpPr/>
          <p:nvPr/>
        </p:nvSpPr>
        <p:spPr>
          <a:xfrm>
            <a:off x="6881423" y="1697931"/>
            <a:ext cx="1578935" cy="2905468"/>
          </a:xfrm>
          <a:custGeom>
            <a:avLst/>
            <a:gdLst/>
            <a:ahLst/>
            <a:cxnLst/>
            <a:rect l="l" t="t" r="r" b="b"/>
            <a:pathLst>
              <a:path w="3679" h="3653" extrusionOk="0">
                <a:moveTo>
                  <a:pt x="0" y="0"/>
                </a:moveTo>
                <a:lnTo>
                  <a:pt x="3678" y="0"/>
                </a:lnTo>
                <a:lnTo>
                  <a:pt x="3678" y="3652"/>
                </a:lnTo>
                <a:lnTo>
                  <a:pt x="0" y="3652"/>
                </a:lnTo>
                <a:lnTo>
                  <a:pt x="0" y="0"/>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81" name="Google Shape;81;p16"/>
          <p:cNvSpPr/>
          <p:nvPr/>
        </p:nvSpPr>
        <p:spPr>
          <a:xfrm>
            <a:off x="6881418" y="3493477"/>
            <a:ext cx="1578944" cy="942180"/>
          </a:xfrm>
          <a:custGeom>
            <a:avLst/>
            <a:gdLst/>
            <a:ahLst/>
            <a:cxnLst/>
            <a:rect l="l" t="t" r="r" b="b"/>
            <a:pathLst>
              <a:path w="3679" h="2246" extrusionOk="0">
                <a:moveTo>
                  <a:pt x="0" y="2245"/>
                </a:moveTo>
                <a:lnTo>
                  <a:pt x="0" y="0"/>
                </a:lnTo>
                <a:lnTo>
                  <a:pt x="3678" y="0"/>
                </a:lnTo>
                <a:lnTo>
                  <a:pt x="3678" y="2245"/>
                </a:lnTo>
                <a:lnTo>
                  <a:pt x="0" y="2245"/>
                </a:lnTo>
              </a:path>
            </a:pathLst>
          </a:custGeom>
          <a:solidFill>
            <a:schemeClr val="accent4"/>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2900" dirty="0">
              <a:solidFill>
                <a:srgbClr val="999999"/>
              </a:solidFill>
              <a:latin typeface="Calibri"/>
              <a:ea typeface="Calibri"/>
              <a:cs typeface="Calibri"/>
              <a:sym typeface="Calibri"/>
            </a:endParaRPr>
          </a:p>
        </p:txBody>
      </p:sp>
      <p:sp>
        <p:nvSpPr>
          <p:cNvPr id="82" name="Google Shape;82;p16"/>
          <p:cNvSpPr/>
          <p:nvPr/>
        </p:nvSpPr>
        <p:spPr>
          <a:xfrm>
            <a:off x="7333965" y="1354925"/>
            <a:ext cx="673851" cy="672028"/>
          </a:xfrm>
          <a:custGeom>
            <a:avLst/>
            <a:gdLst/>
            <a:ahLst/>
            <a:cxnLst/>
            <a:rect l="l" t="t" r="r" b="b"/>
            <a:pathLst>
              <a:path w="1607" h="1600" extrusionOk="0">
                <a:moveTo>
                  <a:pt x="1606" y="804"/>
                </a:moveTo>
                <a:lnTo>
                  <a:pt x="1606" y="804"/>
                </a:lnTo>
                <a:cubicBezTo>
                  <a:pt x="1606" y="1243"/>
                  <a:pt x="1242" y="1599"/>
                  <a:pt x="803" y="1599"/>
                </a:cubicBezTo>
                <a:cubicBezTo>
                  <a:pt x="356" y="1599"/>
                  <a:pt x="0" y="1243"/>
                  <a:pt x="0" y="804"/>
                </a:cubicBezTo>
                <a:cubicBezTo>
                  <a:pt x="0" y="357"/>
                  <a:pt x="356" y="0"/>
                  <a:pt x="803" y="0"/>
                </a:cubicBezTo>
                <a:cubicBezTo>
                  <a:pt x="1242" y="0"/>
                  <a:pt x="1606" y="357"/>
                  <a:pt x="1606" y="804"/>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600" b="0" i="0" u="none">
              <a:solidFill>
                <a:srgbClr val="999999"/>
              </a:solidFill>
              <a:latin typeface="Calibri"/>
              <a:ea typeface="Calibri"/>
              <a:cs typeface="Calibri"/>
              <a:sym typeface="Calibri"/>
            </a:endParaRPr>
          </a:p>
        </p:txBody>
      </p:sp>
      <p:sp>
        <p:nvSpPr>
          <p:cNvPr id="83" name="Google Shape;83;p16"/>
          <p:cNvSpPr txBox="1"/>
          <p:nvPr/>
        </p:nvSpPr>
        <p:spPr>
          <a:xfrm>
            <a:off x="7333974" y="1437750"/>
            <a:ext cx="675600" cy="5064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FFFFFF"/>
              </a:buClr>
              <a:buSzPts val="8000"/>
              <a:buFont typeface="Lato Black"/>
              <a:buNone/>
            </a:pPr>
            <a:r>
              <a:rPr lang="en" sz="2800" i="0" u="none">
                <a:solidFill>
                  <a:schemeClr val="lt1"/>
                </a:solidFill>
                <a:latin typeface="Fira Sans Extra Condensed Medium"/>
                <a:ea typeface="Fira Sans Extra Condensed Medium"/>
                <a:cs typeface="Fira Sans Extra Condensed Medium"/>
                <a:sym typeface="Fira Sans Extra Condensed Medium"/>
              </a:rPr>
              <a:t>4</a:t>
            </a:r>
            <a:r>
              <a:rPr lang="en" sz="2800">
                <a:solidFill>
                  <a:schemeClr val="lt1"/>
                </a:solidFill>
                <a:latin typeface="Fira Sans Extra Condensed Medium"/>
                <a:ea typeface="Fira Sans Extra Condensed Medium"/>
                <a:cs typeface="Fira Sans Extra Condensed Medium"/>
                <a:sym typeface="Fira Sans Extra Condensed Medium"/>
              </a:rPr>
              <a:t>th</a:t>
            </a:r>
            <a:endParaRPr sz="2800">
              <a:solidFill>
                <a:schemeClr val="lt1"/>
              </a:solidFill>
              <a:latin typeface="Fira Sans Extra Condensed Medium"/>
              <a:ea typeface="Fira Sans Extra Condensed Medium"/>
              <a:cs typeface="Fira Sans Extra Condensed Medium"/>
              <a:sym typeface="Fira Sans Extra Condensed Medium"/>
            </a:endParaRPr>
          </a:p>
        </p:txBody>
      </p:sp>
      <p:sp>
        <p:nvSpPr>
          <p:cNvPr id="84" name="Google Shape;84;p16"/>
          <p:cNvSpPr txBox="1"/>
          <p:nvPr/>
        </p:nvSpPr>
        <p:spPr>
          <a:xfrm flipH="1">
            <a:off x="7064140" y="2263275"/>
            <a:ext cx="1213500" cy="245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100"/>
              <a:buFont typeface="Arial"/>
              <a:buNone/>
            </a:pPr>
            <a:r>
              <a:rPr lang="en" sz="2100" dirty="0">
                <a:solidFill>
                  <a:schemeClr val="accent4"/>
                </a:solidFill>
                <a:latin typeface="Fira Sans Extra Condensed Medium"/>
                <a:ea typeface="Fira Sans Extra Condensed Medium"/>
                <a:cs typeface="Fira Sans Extra Condensed Medium"/>
                <a:sym typeface="Fira Sans Extra Condensed Medium"/>
              </a:rPr>
              <a:t>Sudeshna Banerjee</a:t>
            </a:r>
            <a:endParaRPr sz="21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85" name="Google Shape;85;p16"/>
          <p:cNvSpPr txBox="1"/>
          <p:nvPr/>
        </p:nvSpPr>
        <p:spPr>
          <a:xfrm>
            <a:off x="7064140" y="2624850"/>
            <a:ext cx="1213500" cy="66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2"/>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638" name="Google Shape;638;p32"/>
          <p:cNvSpPr/>
          <p:nvPr/>
        </p:nvSpPr>
        <p:spPr>
          <a:xfrm flipH="1">
            <a:off x="2037704" y="1809095"/>
            <a:ext cx="1943849" cy="1972738"/>
          </a:xfrm>
          <a:custGeom>
            <a:avLst/>
            <a:gdLst/>
            <a:ahLst/>
            <a:cxnLst/>
            <a:rect l="l" t="t" r="r" b="b"/>
            <a:pathLst>
              <a:path w="28664" h="29090" extrusionOk="0">
                <a:moveTo>
                  <a:pt x="8268" y="22585"/>
                </a:moveTo>
                <a:cubicBezTo>
                  <a:pt x="10487" y="23314"/>
                  <a:pt x="12858" y="23344"/>
                  <a:pt x="15107" y="22645"/>
                </a:cubicBezTo>
                <a:cubicBezTo>
                  <a:pt x="15198" y="22615"/>
                  <a:pt x="15320" y="22585"/>
                  <a:pt x="15411" y="22554"/>
                </a:cubicBezTo>
                <a:lnTo>
                  <a:pt x="15624" y="22493"/>
                </a:lnTo>
                <a:cubicBezTo>
                  <a:pt x="17509" y="21977"/>
                  <a:pt x="19454" y="22341"/>
                  <a:pt x="21034" y="23496"/>
                </a:cubicBezTo>
                <a:cubicBezTo>
                  <a:pt x="22645" y="24651"/>
                  <a:pt x="23618" y="26475"/>
                  <a:pt x="23679" y="28451"/>
                </a:cubicBezTo>
                <a:cubicBezTo>
                  <a:pt x="23679" y="28603"/>
                  <a:pt x="23679" y="28755"/>
                  <a:pt x="23679" y="28907"/>
                </a:cubicBezTo>
                <a:lnTo>
                  <a:pt x="28664" y="29089"/>
                </a:lnTo>
                <a:cubicBezTo>
                  <a:pt x="28664" y="28816"/>
                  <a:pt x="28664" y="28542"/>
                  <a:pt x="28664" y="28269"/>
                </a:cubicBezTo>
                <a:cubicBezTo>
                  <a:pt x="28542" y="24743"/>
                  <a:pt x="26840" y="21551"/>
                  <a:pt x="23983" y="19454"/>
                </a:cubicBezTo>
                <a:cubicBezTo>
                  <a:pt x="23496" y="19119"/>
                  <a:pt x="22980" y="18785"/>
                  <a:pt x="22433" y="18512"/>
                </a:cubicBezTo>
                <a:cubicBezTo>
                  <a:pt x="20974" y="17934"/>
                  <a:pt x="17448" y="17083"/>
                  <a:pt x="13618" y="17904"/>
                </a:cubicBezTo>
                <a:cubicBezTo>
                  <a:pt x="12372" y="18268"/>
                  <a:pt x="11034" y="18268"/>
                  <a:pt x="9818" y="17843"/>
                </a:cubicBezTo>
                <a:cubicBezTo>
                  <a:pt x="8177" y="17326"/>
                  <a:pt x="6870" y="16201"/>
                  <a:pt x="6080" y="14682"/>
                </a:cubicBezTo>
                <a:cubicBezTo>
                  <a:pt x="5289" y="13132"/>
                  <a:pt x="5168" y="11399"/>
                  <a:pt x="5685" y="9788"/>
                </a:cubicBezTo>
                <a:cubicBezTo>
                  <a:pt x="6232" y="8147"/>
                  <a:pt x="7356" y="6840"/>
                  <a:pt x="8876" y="6049"/>
                </a:cubicBezTo>
                <a:cubicBezTo>
                  <a:pt x="10396" y="5289"/>
                  <a:pt x="12128" y="5137"/>
                  <a:pt x="13770" y="5685"/>
                </a:cubicBezTo>
                <a:cubicBezTo>
                  <a:pt x="15016" y="6080"/>
                  <a:pt x="16110" y="6840"/>
                  <a:pt x="16901" y="7903"/>
                </a:cubicBezTo>
                <a:lnTo>
                  <a:pt x="20882" y="4894"/>
                </a:lnTo>
                <a:cubicBezTo>
                  <a:pt x="19454" y="3040"/>
                  <a:pt x="17539" y="1672"/>
                  <a:pt x="15290" y="943"/>
                </a:cubicBezTo>
                <a:cubicBezTo>
                  <a:pt x="12402" y="1"/>
                  <a:pt x="9332" y="244"/>
                  <a:pt x="6627" y="1612"/>
                </a:cubicBezTo>
                <a:cubicBezTo>
                  <a:pt x="6080" y="1885"/>
                  <a:pt x="5563" y="2220"/>
                  <a:pt x="5077" y="2554"/>
                </a:cubicBezTo>
                <a:cubicBezTo>
                  <a:pt x="3131" y="3982"/>
                  <a:pt x="1703" y="5928"/>
                  <a:pt x="943" y="8238"/>
                </a:cubicBezTo>
                <a:cubicBezTo>
                  <a:pt x="1" y="11125"/>
                  <a:pt x="244" y="14226"/>
                  <a:pt x="1642" y="16931"/>
                </a:cubicBezTo>
                <a:cubicBezTo>
                  <a:pt x="3010" y="19636"/>
                  <a:pt x="5381" y="21642"/>
                  <a:pt x="8268" y="2258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flipH="1">
            <a:off x="809145" y="2130676"/>
            <a:ext cx="1566662" cy="2395226"/>
          </a:xfrm>
          <a:custGeom>
            <a:avLst/>
            <a:gdLst/>
            <a:ahLst/>
            <a:cxnLst/>
            <a:rect l="l" t="t" r="r" b="b"/>
            <a:pathLst>
              <a:path w="23102" h="35320" extrusionOk="0">
                <a:moveTo>
                  <a:pt x="20609" y="17235"/>
                </a:moveTo>
                <a:cubicBezTo>
                  <a:pt x="19211" y="15350"/>
                  <a:pt x="17326" y="13922"/>
                  <a:pt x="15108" y="13162"/>
                </a:cubicBezTo>
                <a:cubicBezTo>
                  <a:pt x="15016" y="13131"/>
                  <a:pt x="14895" y="13101"/>
                  <a:pt x="14773" y="13070"/>
                </a:cubicBezTo>
                <a:lnTo>
                  <a:pt x="14560" y="12979"/>
                </a:lnTo>
                <a:cubicBezTo>
                  <a:pt x="12767" y="12280"/>
                  <a:pt x="11399" y="10852"/>
                  <a:pt x="10791" y="8997"/>
                </a:cubicBezTo>
                <a:cubicBezTo>
                  <a:pt x="10183" y="7113"/>
                  <a:pt x="10457" y="5076"/>
                  <a:pt x="11551" y="3435"/>
                </a:cubicBezTo>
                <a:cubicBezTo>
                  <a:pt x="11642" y="3313"/>
                  <a:pt x="11734" y="3192"/>
                  <a:pt x="11825" y="3070"/>
                </a:cubicBezTo>
                <a:lnTo>
                  <a:pt x="7904" y="0"/>
                </a:lnTo>
                <a:cubicBezTo>
                  <a:pt x="7752" y="213"/>
                  <a:pt x="7569" y="426"/>
                  <a:pt x="7417" y="639"/>
                </a:cubicBezTo>
                <a:cubicBezTo>
                  <a:pt x="5472" y="3557"/>
                  <a:pt x="4955" y="7174"/>
                  <a:pt x="6050" y="10548"/>
                </a:cubicBezTo>
                <a:cubicBezTo>
                  <a:pt x="6232" y="11095"/>
                  <a:pt x="6475" y="11672"/>
                  <a:pt x="6749" y="12189"/>
                </a:cubicBezTo>
                <a:cubicBezTo>
                  <a:pt x="7569" y="13526"/>
                  <a:pt x="9940" y="16292"/>
                  <a:pt x="13497" y="17903"/>
                </a:cubicBezTo>
                <a:cubicBezTo>
                  <a:pt x="14743" y="18329"/>
                  <a:pt x="15807" y="19119"/>
                  <a:pt x="16567" y="20183"/>
                </a:cubicBezTo>
                <a:cubicBezTo>
                  <a:pt x="17570" y="21551"/>
                  <a:pt x="17965" y="23253"/>
                  <a:pt x="17691" y="24925"/>
                </a:cubicBezTo>
                <a:cubicBezTo>
                  <a:pt x="17448" y="26627"/>
                  <a:pt x="16536" y="28116"/>
                  <a:pt x="15138" y="29119"/>
                </a:cubicBezTo>
                <a:cubicBezTo>
                  <a:pt x="13770" y="30122"/>
                  <a:pt x="12068" y="30517"/>
                  <a:pt x="10366" y="30244"/>
                </a:cubicBezTo>
                <a:cubicBezTo>
                  <a:pt x="8694" y="29970"/>
                  <a:pt x="7205" y="29089"/>
                  <a:pt x="6202" y="27691"/>
                </a:cubicBezTo>
                <a:cubicBezTo>
                  <a:pt x="5411" y="26627"/>
                  <a:pt x="5016" y="25381"/>
                  <a:pt x="4986" y="24043"/>
                </a:cubicBezTo>
                <a:lnTo>
                  <a:pt x="1" y="24134"/>
                </a:lnTo>
                <a:cubicBezTo>
                  <a:pt x="31" y="26475"/>
                  <a:pt x="791" y="28724"/>
                  <a:pt x="2159" y="30639"/>
                </a:cubicBezTo>
                <a:cubicBezTo>
                  <a:pt x="3952" y="33071"/>
                  <a:pt x="6597" y="34712"/>
                  <a:pt x="9606" y="35168"/>
                </a:cubicBezTo>
                <a:cubicBezTo>
                  <a:pt x="10214" y="35259"/>
                  <a:pt x="10822" y="35320"/>
                  <a:pt x="11399" y="35320"/>
                </a:cubicBezTo>
                <a:cubicBezTo>
                  <a:pt x="13800" y="35320"/>
                  <a:pt x="16111" y="34560"/>
                  <a:pt x="18086" y="33132"/>
                </a:cubicBezTo>
                <a:cubicBezTo>
                  <a:pt x="20518" y="31369"/>
                  <a:pt x="22159" y="28724"/>
                  <a:pt x="22615" y="25715"/>
                </a:cubicBezTo>
                <a:cubicBezTo>
                  <a:pt x="23102" y="22706"/>
                  <a:pt x="22372" y="19697"/>
                  <a:pt x="20609" y="172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flipH="1">
            <a:off x="1435765" y="1124768"/>
            <a:ext cx="1618202" cy="1914960"/>
          </a:xfrm>
          <a:custGeom>
            <a:avLst/>
            <a:gdLst/>
            <a:ahLst/>
            <a:cxnLst/>
            <a:rect l="l" t="t" r="r" b="b"/>
            <a:pathLst>
              <a:path w="23862" h="28238" extrusionOk="0">
                <a:moveTo>
                  <a:pt x="23861" y="10882"/>
                </a:moveTo>
                <a:cubicBezTo>
                  <a:pt x="23709" y="10912"/>
                  <a:pt x="23527" y="10973"/>
                  <a:pt x="23345" y="11034"/>
                </a:cubicBezTo>
                <a:cubicBezTo>
                  <a:pt x="21186" y="11733"/>
                  <a:pt x="19302" y="13040"/>
                  <a:pt x="17934" y="14833"/>
                </a:cubicBezTo>
                <a:lnTo>
                  <a:pt x="17904" y="14833"/>
                </a:lnTo>
                <a:cubicBezTo>
                  <a:pt x="17904" y="14864"/>
                  <a:pt x="17873" y="14894"/>
                  <a:pt x="17843" y="14925"/>
                </a:cubicBezTo>
                <a:cubicBezTo>
                  <a:pt x="18542" y="13861"/>
                  <a:pt x="18907" y="12645"/>
                  <a:pt x="18907" y="11399"/>
                </a:cubicBezTo>
                <a:cubicBezTo>
                  <a:pt x="18907" y="9696"/>
                  <a:pt x="18238" y="8086"/>
                  <a:pt x="17022" y="6870"/>
                </a:cubicBezTo>
                <a:cubicBezTo>
                  <a:pt x="15806" y="5654"/>
                  <a:pt x="14195" y="4985"/>
                  <a:pt x="12493" y="4985"/>
                </a:cubicBezTo>
                <a:cubicBezTo>
                  <a:pt x="10791" y="4985"/>
                  <a:pt x="9180" y="5654"/>
                  <a:pt x="7964" y="6870"/>
                </a:cubicBezTo>
                <a:cubicBezTo>
                  <a:pt x="6749" y="8086"/>
                  <a:pt x="6080" y="9696"/>
                  <a:pt x="6080" y="11399"/>
                </a:cubicBezTo>
                <a:cubicBezTo>
                  <a:pt x="6080" y="12706"/>
                  <a:pt x="6475" y="13952"/>
                  <a:pt x="7235" y="15046"/>
                </a:cubicBezTo>
                <a:cubicBezTo>
                  <a:pt x="7235" y="15046"/>
                  <a:pt x="7265" y="15077"/>
                  <a:pt x="7265" y="15107"/>
                </a:cubicBezTo>
                <a:cubicBezTo>
                  <a:pt x="8755" y="17751"/>
                  <a:pt x="9271" y="20548"/>
                  <a:pt x="9363" y="22371"/>
                </a:cubicBezTo>
                <a:cubicBezTo>
                  <a:pt x="9393" y="22858"/>
                  <a:pt x="9363" y="23283"/>
                  <a:pt x="9363" y="23618"/>
                </a:cubicBezTo>
                <a:cubicBezTo>
                  <a:pt x="9271" y="24226"/>
                  <a:pt x="9119" y="24803"/>
                  <a:pt x="8937" y="25381"/>
                </a:cubicBezTo>
                <a:cubicBezTo>
                  <a:pt x="8603" y="26414"/>
                  <a:pt x="8147" y="27356"/>
                  <a:pt x="7539" y="28238"/>
                </a:cubicBezTo>
                <a:cubicBezTo>
                  <a:pt x="5776" y="27751"/>
                  <a:pt x="3010" y="27356"/>
                  <a:pt x="1" y="27964"/>
                </a:cubicBezTo>
                <a:cubicBezTo>
                  <a:pt x="122" y="27934"/>
                  <a:pt x="213" y="27903"/>
                  <a:pt x="305" y="27873"/>
                </a:cubicBezTo>
                <a:cubicBezTo>
                  <a:pt x="2159" y="27204"/>
                  <a:pt x="3587" y="25715"/>
                  <a:pt x="4195" y="23830"/>
                </a:cubicBezTo>
                <a:cubicBezTo>
                  <a:pt x="4803" y="21976"/>
                  <a:pt x="4530" y="20001"/>
                  <a:pt x="3466" y="18390"/>
                </a:cubicBezTo>
                <a:lnTo>
                  <a:pt x="3435" y="18329"/>
                </a:lnTo>
                <a:lnTo>
                  <a:pt x="3344" y="18207"/>
                </a:lnTo>
                <a:cubicBezTo>
                  <a:pt x="3283" y="18116"/>
                  <a:pt x="3253" y="18055"/>
                  <a:pt x="3192" y="17964"/>
                </a:cubicBezTo>
                <a:cubicBezTo>
                  <a:pt x="3192" y="17964"/>
                  <a:pt x="3162" y="17934"/>
                  <a:pt x="3162" y="17903"/>
                </a:cubicBezTo>
                <a:cubicBezTo>
                  <a:pt x="3101" y="17873"/>
                  <a:pt x="3071" y="17812"/>
                  <a:pt x="3040" y="17751"/>
                </a:cubicBezTo>
                <a:cubicBezTo>
                  <a:pt x="1764" y="15867"/>
                  <a:pt x="1095" y="13678"/>
                  <a:pt x="1095" y="11399"/>
                </a:cubicBezTo>
                <a:cubicBezTo>
                  <a:pt x="1095" y="11216"/>
                  <a:pt x="1095" y="11034"/>
                  <a:pt x="1125" y="10882"/>
                </a:cubicBezTo>
                <a:cubicBezTo>
                  <a:pt x="1247" y="8025"/>
                  <a:pt x="2402" y="5380"/>
                  <a:pt x="4438" y="3344"/>
                </a:cubicBezTo>
                <a:cubicBezTo>
                  <a:pt x="6597" y="1186"/>
                  <a:pt x="9454" y="0"/>
                  <a:pt x="12493" y="0"/>
                </a:cubicBezTo>
                <a:cubicBezTo>
                  <a:pt x="14925" y="0"/>
                  <a:pt x="17235" y="760"/>
                  <a:pt x="19150" y="2158"/>
                </a:cubicBezTo>
                <a:cubicBezTo>
                  <a:pt x="19636" y="2523"/>
                  <a:pt x="20092" y="2918"/>
                  <a:pt x="20548" y="3344"/>
                </a:cubicBezTo>
                <a:cubicBezTo>
                  <a:pt x="22554" y="5380"/>
                  <a:pt x="23740" y="8025"/>
                  <a:pt x="23861" y="108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flipH="1">
            <a:off x="446337" y="1811197"/>
            <a:ext cx="2114946" cy="1517157"/>
          </a:xfrm>
          <a:custGeom>
            <a:avLst/>
            <a:gdLst/>
            <a:ahLst/>
            <a:cxnLst/>
            <a:rect l="l" t="t" r="r" b="b"/>
            <a:pathLst>
              <a:path w="31187" h="22372" extrusionOk="0">
                <a:moveTo>
                  <a:pt x="30457" y="15228"/>
                </a:moveTo>
                <a:cubicBezTo>
                  <a:pt x="30274" y="15806"/>
                  <a:pt x="30031" y="16353"/>
                  <a:pt x="29758" y="16900"/>
                </a:cubicBezTo>
                <a:cubicBezTo>
                  <a:pt x="28451" y="19453"/>
                  <a:pt x="26293" y="21399"/>
                  <a:pt x="23618" y="22371"/>
                </a:cubicBezTo>
                <a:cubicBezTo>
                  <a:pt x="23527" y="22250"/>
                  <a:pt x="23435" y="22098"/>
                  <a:pt x="23344" y="21946"/>
                </a:cubicBezTo>
                <a:cubicBezTo>
                  <a:pt x="22007" y="20122"/>
                  <a:pt x="20153" y="18724"/>
                  <a:pt x="18025" y="17964"/>
                </a:cubicBezTo>
                <a:lnTo>
                  <a:pt x="18025" y="17933"/>
                </a:lnTo>
                <a:cubicBezTo>
                  <a:pt x="17994" y="17933"/>
                  <a:pt x="17964" y="17903"/>
                  <a:pt x="17934" y="17903"/>
                </a:cubicBezTo>
                <a:cubicBezTo>
                  <a:pt x="19119" y="18237"/>
                  <a:pt x="20396" y="18207"/>
                  <a:pt x="21581" y="17812"/>
                </a:cubicBezTo>
                <a:cubicBezTo>
                  <a:pt x="23223" y="17295"/>
                  <a:pt x="24530" y="16170"/>
                  <a:pt x="25320" y="14651"/>
                </a:cubicBezTo>
                <a:cubicBezTo>
                  <a:pt x="26080" y="13101"/>
                  <a:pt x="26232" y="11368"/>
                  <a:pt x="25715" y="9757"/>
                </a:cubicBezTo>
                <a:cubicBezTo>
                  <a:pt x="25168" y="8116"/>
                  <a:pt x="24043" y="6809"/>
                  <a:pt x="22523" y="6018"/>
                </a:cubicBezTo>
                <a:cubicBezTo>
                  <a:pt x="21004" y="5258"/>
                  <a:pt x="19241" y="5106"/>
                  <a:pt x="17630" y="5654"/>
                </a:cubicBezTo>
                <a:cubicBezTo>
                  <a:pt x="16384" y="6049"/>
                  <a:pt x="15320" y="6809"/>
                  <a:pt x="14529" y="7842"/>
                </a:cubicBezTo>
                <a:cubicBezTo>
                  <a:pt x="14499" y="7872"/>
                  <a:pt x="14499" y="7872"/>
                  <a:pt x="14469" y="7903"/>
                </a:cubicBezTo>
                <a:cubicBezTo>
                  <a:pt x="12402" y="10152"/>
                  <a:pt x="9940" y="11490"/>
                  <a:pt x="8237" y="12128"/>
                </a:cubicBezTo>
                <a:cubicBezTo>
                  <a:pt x="7751" y="12310"/>
                  <a:pt x="7356" y="12432"/>
                  <a:pt x="7022" y="12523"/>
                </a:cubicBezTo>
                <a:cubicBezTo>
                  <a:pt x="6414" y="12614"/>
                  <a:pt x="5836" y="12675"/>
                  <a:pt x="5228" y="12675"/>
                </a:cubicBezTo>
                <a:cubicBezTo>
                  <a:pt x="4134" y="12675"/>
                  <a:pt x="3101" y="12523"/>
                  <a:pt x="2098" y="12249"/>
                </a:cubicBezTo>
                <a:cubicBezTo>
                  <a:pt x="2006" y="10426"/>
                  <a:pt x="1490" y="7660"/>
                  <a:pt x="0" y="4985"/>
                </a:cubicBezTo>
                <a:cubicBezTo>
                  <a:pt x="61" y="5076"/>
                  <a:pt x="122" y="5137"/>
                  <a:pt x="183" y="5228"/>
                </a:cubicBezTo>
                <a:cubicBezTo>
                  <a:pt x="1398" y="6778"/>
                  <a:pt x="3222" y="7690"/>
                  <a:pt x="5228" y="7690"/>
                </a:cubicBezTo>
                <a:cubicBezTo>
                  <a:pt x="7174" y="7690"/>
                  <a:pt x="8967" y="6839"/>
                  <a:pt x="10183" y="5319"/>
                </a:cubicBezTo>
                <a:lnTo>
                  <a:pt x="10244" y="5258"/>
                </a:lnTo>
                <a:lnTo>
                  <a:pt x="10335" y="5137"/>
                </a:lnTo>
                <a:cubicBezTo>
                  <a:pt x="10396" y="5046"/>
                  <a:pt x="10456" y="4985"/>
                  <a:pt x="10487" y="4894"/>
                </a:cubicBezTo>
                <a:cubicBezTo>
                  <a:pt x="10517" y="4894"/>
                  <a:pt x="10517" y="4894"/>
                  <a:pt x="10517" y="4863"/>
                </a:cubicBezTo>
                <a:cubicBezTo>
                  <a:pt x="10578" y="4803"/>
                  <a:pt x="10608" y="4772"/>
                  <a:pt x="10669" y="4711"/>
                </a:cubicBezTo>
                <a:cubicBezTo>
                  <a:pt x="12037" y="2918"/>
                  <a:pt x="13921" y="1611"/>
                  <a:pt x="16080" y="912"/>
                </a:cubicBezTo>
                <a:cubicBezTo>
                  <a:pt x="16262" y="851"/>
                  <a:pt x="16444" y="790"/>
                  <a:pt x="16596" y="760"/>
                </a:cubicBezTo>
                <a:cubicBezTo>
                  <a:pt x="19332" y="0"/>
                  <a:pt x="22219" y="274"/>
                  <a:pt x="24773" y="1581"/>
                </a:cubicBezTo>
                <a:cubicBezTo>
                  <a:pt x="27478" y="2979"/>
                  <a:pt x="29514" y="5319"/>
                  <a:pt x="30457" y="8207"/>
                </a:cubicBezTo>
                <a:cubicBezTo>
                  <a:pt x="31186" y="10517"/>
                  <a:pt x="31186" y="12949"/>
                  <a:pt x="30457" y="152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flipH="1">
            <a:off x="1464662" y="3027332"/>
            <a:ext cx="2137597" cy="1521294"/>
          </a:xfrm>
          <a:custGeom>
            <a:avLst/>
            <a:gdLst/>
            <a:ahLst/>
            <a:cxnLst/>
            <a:rect l="l" t="t" r="r" b="b"/>
            <a:pathLst>
              <a:path w="31521" h="22433" extrusionOk="0">
                <a:moveTo>
                  <a:pt x="31521" y="4651"/>
                </a:moveTo>
                <a:cubicBezTo>
                  <a:pt x="31430" y="4621"/>
                  <a:pt x="31338" y="4590"/>
                  <a:pt x="31247" y="4560"/>
                </a:cubicBezTo>
                <a:cubicBezTo>
                  <a:pt x="29332" y="4013"/>
                  <a:pt x="27326" y="4347"/>
                  <a:pt x="25715" y="5532"/>
                </a:cubicBezTo>
                <a:cubicBezTo>
                  <a:pt x="24135" y="6657"/>
                  <a:pt x="23192" y="8420"/>
                  <a:pt x="23071" y="10365"/>
                </a:cubicBezTo>
                <a:lnTo>
                  <a:pt x="23071" y="10426"/>
                </a:lnTo>
                <a:lnTo>
                  <a:pt x="23071" y="10426"/>
                </a:lnTo>
                <a:lnTo>
                  <a:pt x="23071" y="10578"/>
                </a:lnTo>
                <a:cubicBezTo>
                  <a:pt x="23071" y="10669"/>
                  <a:pt x="23071" y="10760"/>
                  <a:pt x="23071" y="10821"/>
                </a:cubicBezTo>
                <a:lnTo>
                  <a:pt x="23071" y="10852"/>
                </a:lnTo>
                <a:cubicBezTo>
                  <a:pt x="23071" y="10882"/>
                  <a:pt x="23071" y="10912"/>
                  <a:pt x="23071" y="10912"/>
                </a:cubicBezTo>
                <a:cubicBezTo>
                  <a:pt x="23071" y="11004"/>
                  <a:pt x="23071" y="11064"/>
                  <a:pt x="23071" y="11125"/>
                </a:cubicBezTo>
                <a:cubicBezTo>
                  <a:pt x="22980" y="13405"/>
                  <a:pt x="22250" y="15563"/>
                  <a:pt x="20913" y="17417"/>
                </a:cubicBezTo>
                <a:cubicBezTo>
                  <a:pt x="20791" y="17539"/>
                  <a:pt x="20700" y="17691"/>
                  <a:pt x="20578" y="17812"/>
                </a:cubicBezTo>
                <a:cubicBezTo>
                  <a:pt x="18815" y="20061"/>
                  <a:pt x="16293" y="21490"/>
                  <a:pt x="13466" y="21946"/>
                </a:cubicBezTo>
                <a:cubicBezTo>
                  <a:pt x="10457" y="22432"/>
                  <a:pt x="7447" y="21703"/>
                  <a:pt x="4985" y="19910"/>
                </a:cubicBezTo>
                <a:cubicBezTo>
                  <a:pt x="3040" y="18511"/>
                  <a:pt x="1611" y="16536"/>
                  <a:pt x="851" y="14256"/>
                </a:cubicBezTo>
                <a:cubicBezTo>
                  <a:pt x="669" y="13678"/>
                  <a:pt x="548" y="13101"/>
                  <a:pt x="426" y="12493"/>
                </a:cubicBezTo>
                <a:cubicBezTo>
                  <a:pt x="0" y="9666"/>
                  <a:pt x="608" y="6839"/>
                  <a:pt x="2159" y="4438"/>
                </a:cubicBezTo>
                <a:cubicBezTo>
                  <a:pt x="2341" y="4529"/>
                  <a:pt x="2493" y="4560"/>
                  <a:pt x="2675" y="4621"/>
                </a:cubicBezTo>
                <a:cubicBezTo>
                  <a:pt x="4833" y="5320"/>
                  <a:pt x="7113" y="5380"/>
                  <a:pt x="9301" y="4742"/>
                </a:cubicBezTo>
                <a:lnTo>
                  <a:pt x="9301" y="4742"/>
                </a:lnTo>
                <a:cubicBezTo>
                  <a:pt x="9332" y="4742"/>
                  <a:pt x="9393" y="4742"/>
                  <a:pt x="9423" y="4712"/>
                </a:cubicBezTo>
                <a:cubicBezTo>
                  <a:pt x="8238" y="5168"/>
                  <a:pt x="7235" y="5928"/>
                  <a:pt x="6505" y="6931"/>
                </a:cubicBezTo>
                <a:cubicBezTo>
                  <a:pt x="5502" y="8329"/>
                  <a:pt x="5107" y="10031"/>
                  <a:pt x="5350" y="11703"/>
                </a:cubicBezTo>
                <a:cubicBezTo>
                  <a:pt x="5624" y="13405"/>
                  <a:pt x="6535" y="14894"/>
                  <a:pt x="7934" y="15897"/>
                </a:cubicBezTo>
                <a:cubicBezTo>
                  <a:pt x="9301" y="16900"/>
                  <a:pt x="11004" y="17295"/>
                  <a:pt x="12675" y="17022"/>
                </a:cubicBezTo>
                <a:cubicBezTo>
                  <a:pt x="14378" y="16748"/>
                  <a:pt x="15867" y="15867"/>
                  <a:pt x="16870" y="14469"/>
                </a:cubicBezTo>
                <a:cubicBezTo>
                  <a:pt x="17630" y="13405"/>
                  <a:pt x="18055" y="12159"/>
                  <a:pt x="18086" y="10882"/>
                </a:cubicBezTo>
                <a:cubicBezTo>
                  <a:pt x="18086" y="10852"/>
                  <a:pt x="18086" y="10821"/>
                  <a:pt x="18086" y="10791"/>
                </a:cubicBezTo>
                <a:lnTo>
                  <a:pt x="18086" y="10791"/>
                </a:lnTo>
                <a:cubicBezTo>
                  <a:pt x="18451" y="7751"/>
                  <a:pt x="19666" y="5228"/>
                  <a:pt x="20669" y="3678"/>
                </a:cubicBezTo>
                <a:cubicBezTo>
                  <a:pt x="20943" y="3283"/>
                  <a:pt x="21186" y="2918"/>
                  <a:pt x="21399" y="2675"/>
                </a:cubicBezTo>
                <a:cubicBezTo>
                  <a:pt x="21825" y="2250"/>
                  <a:pt x="22280" y="1855"/>
                  <a:pt x="22767" y="1490"/>
                </a:cubicBezTo>
                <a:cubicBezTo>
                  <a:pt x="23648" y="851"/>
                  <a:pt x="24591" y="365"/>
                  <a:pt x="25563" y="0"/>
                </a:cubicBezTo>
                <a:cubicBezTo>
                  <a:pt x="26718" y="1429"/>
                  <a:pt x="28755" y="3374"/>
                  <a:pt x="31521" y="46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txBox="1"/>
          <p:nvPr/>
        </p:nvSpPr>
        <p:spPr>
          <a:xfrm>
            <a:off x="6824463" y="2037775"/>
            <a:ext cx="18732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4"/>
                </a:solidFill>
                <a:latin typeface="Fira Sans Extra Condensed Medium"/>
                <a:ea typeface="Fira Sans Extra Condensed Medium"/>
                <a:cs typeface="Fira Sans Extra Condensed Medium"/>
                <a:sym typeface="Fira Sans Extra Condensed Medium"/>
              </a:rPr>
              <a:t>Criteria</a:t>
            </a:r>
            <a:endParaRPr sz="1800">
              <a:solidFill>
                <a:schemeClr val="accent4"/>
              </a:solidFill>
              <a:latin typeface="Fira Sans Extra Condensed Medium"/>
              <a:ea typeface="Fira Sans Extra Condensed Medium"/>
              <a:cs typeface="Fira Sans Extra Condensed Medium"/>
              <a:sym typeface="Fira Sans Extra Condensed Medium"/>
            </a:endParaRPr>
          </a:p>
        </p:txBody>
      </p:sp>
      <p:sp>
        <p:nvSpPr>
          <p:cNvPr id="644" name="Google Shape;644;p32"/>
          <p:cNvSpPr txBox="1"/>
          <p:nvPr/>
        </p:nvSpPr>
        <p:spPr>
          <a:xfrm>
            <a:off x="4636113" y="1428175"/>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Planning</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45" name="Google Shape;645;p32"/>
          <p:cNvSpPr txBox="1"/>
          <p:nvPr/>
        </p:nvSpPr>
        <p:spPr>
          <a:xfrm>
            <a:off x="4636113" y="3897800"/>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Fira Sans Extra Condensed Medium"/>
                <a:ea typeface="Fira Sans Extra Condensed Medium"/>
                <a:cs typeface="Fira Sans Extra Condensed Medium"/>
                <a:sym typeface="Fira Sans Extra Condensed Medium"/>
              </a:rPr>
              <a:t>Data</a:t>
            </a:r>
            <a:endParaRPr sz="1800">
              <a:solidFill>
                <a:schemeClr val="accent3"/>
              </a:solidFill>
              <a:latin typeface="Fira Sans Extra Condensed Medium"/>
              <a:ea typeface="Fira Sans Extra Condensed Medium"/>
              <a:cs typeface="Fira Sans Extra Condensed Medium"/>
              <a:sym typeface="Fira Sans Extra Condensed Medium"/>
            </a:endParaRPr>
          </a:p>
        </p:txBody>
      </p:sp>
      <p:sp>
        <p:nvSpPr>
          <p:cNvPr id="646" name="Google Shape;646;p32"/>
          <p:cNvSpPr txBox="1"/>
          <p:nvPr/>
        </p:nvSpPr>
        <p:spPr>
          <a:xfrm>
            <a:off x="6824463" y="2324875"/>
            <a:ext cx="1689900"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the farthest planet from the Sun</a:t>
            </a:r>
            <a:endParaRPr sz="1200">
              <a:latin typeface="Roboto"/>
              <a:ea typeface="Roboto"/>
              <a:cs typeface="Roboto"/>
              <a:sym typeface="Roboto"/>
            </a:endParaRPr>
          </a:p>
        </p:txBody>
      </p:sp>
      <p:sp>
        <p:nvSpPr>
          <p:cNvPr id="647" name="Google Shape;647;p32"/>
          <p:cNvSpPr txBox="1"/>
          <p:nvPr/>
        </p:nvSpPr>
        <p:spPr>
          <a:xfrm>
            <a:off x="4636113" y="1715263"/>
            <a:ext cx="1689900"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It’s a gas giant and the biggest planet</a:t>
            </a:r>
            <a:endParaRPr sz="1200">
              <a:solidFill>
                <a:srgbClr val="000000"/>
              </a:solidFill>
              <a:latin typeface="Roboto"/>
              <a:ea typeface="Roboto"/>
              <a:cs typeface="Roboto"/>
              <a:sym typeface="Roboto"/>
            </a:endParaRPr>
          </a:p>
        </p:txBody>
      </p:sp>
      <p:sp>
        <p:nvSpPr>
          <p:cNvPr id="648" name="Google Shape;648;p32"/>
          <p:cNvSpPr txBox="1"/>
          <p:nvPr/>
        </p:nvSpPr>
        <p:spPr>
          <a:xfrm>
            <a:off x="4636113" y="4184900"/>
            <a:ext cx="1689900"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Despite being red, Mars is a cold place</a:t>
            </a:r>
            <a:endParaRPr sz="1200">
              <a:latin typeface="Roboto"/>
              <a:ea typeface="Roboto"/>
              <a:cs typeface="Roboto"/>
              <a:sym typeface="Roboto"/>
            </a:endParaRPr>
          </a:p>
        </p:txBody>
      </p:sp>
      <p:sp>
        <p:nvSpPr>
          <p:cNvPr id="649" name="Google Shape;649;p32"/>
          <p:cNvSpPr txBox="1"/>
          <p:nvPr/>
        </p:nvSpPr>
        <p:spPr>
          <a:xfrm>
            <a:off x="6824463" y="3272588"/>
            <a:ext cx="18732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Fira Sans Extra Condensed Medium"/>
                <a:ea typeface="Fira Sans Extra Condensed Medium"/>
                <a:cs typeface="Fira Sans Extra Condensed Medium"/>
                <a:sym typeface="Fira Sans Extra Condensed Medium"/>
              </a:rPr>
              <a:t>Consequence</a:t>
            </a:r>
            <a:endParaRPr sz="1800">
              <a:solidFill>
                <a:schemeClr val="accent5"/>
              </a:solidFill>
              <a:latin typeface="Fira Sans Extra Condensed Medium"/>
              <a:ea typeface="Fira Sans Extra Condensed Medium"/>
              <a:cs typeface="Fira Sans Extra Condensed Medium"/>
              <a:sym typeface="Fira Sans Extra Condensed Medium"/>
            </a:endParaRPr>
          </a:p>
        </p:txBody>
      </p:sp>
      <p:sp>
        <p:nvSpPr>
          <p:cNvPr id="650" name="Google Shape;650;p32"/>
          <p:cNvSpPr txBox="1"/>
          <p:nvPr/>
        </p:nvSpPr>
        <p:spPr>
          <a:xfrm>
            <a:off x="4636113" y="2662988"/>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Method</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sp>
        <p:nvSpPr>
          <p:cNvPr id="651" name="Google Shape;651;p32"/>
          <p:cNvSpPr txBox="1"/>
          <p:nvPr/>
        </p:nvSpPr>
        <p:spPr>
          <a:xfrm>
            <a:off x="6824463" y="3559688"/>
            <a:ext cx="1689900"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a:latin typeface="Roboto"/>
              <a:ea typeface="Roboto"/>
              <a:cs typeface="Roboto"/>
              <a:sym typeface="Roboto"/>
            </a:endParaRPr>
          </a:p>
        </p:txBody>
      </p:sp>
      <p:sp>
        <p:nvSpPr>
          <p:cNvPr id="652" name="Google Shape;652;p32"/>
          <p:cNvSpPr txBox="1"/>
          <p:nvPr/>
        </p:nvSpPr>
        <p:spPr>
          <a:xfrm>
            <a:off x="4636113" y="2950088"/>
            <a:ext cx="1689900"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Venus is the second planet from the Sun</a:t>
            </a:r>
            <a:endParaRPr sz="1200">
              <a:solidFill>
                <a:srgbClr val="000000"/>
              </a:solidFill>
              <a:latin typeface="Roboto"/>
              <a:ea typeface="Roboto"/>
              <a:cs typeface="Roboto"/>
              <a:sym typeface="Roboto"/>
            </a:endParaRPr>
          </a:p>
        </p:txBody>
      </p:sp>
      <p:cxnSp>
        <p:nvCxnSpPr>
          <p:cNvPr id="653" name="Google Shape;653;p32"/>
          <p:cNvCxnSpPr/>
          <p:nvPr/>
        </p:nvCxnSpPr>
        <p:spPr>
          <a:xfrm>
            <a:off x="4560033" y="3632175"/>
            <a:ext cx="0" cy="1057200"/>
          </a:xfrm>
          <a:prstGeom prst="straightConnector1">
            <a:avLst/>
          </a:prstGeom>
          <a:noFill/>
          <a:ln w="38100" cap="flat" cmpd="sng">
            <a:solidFill>
              <a:schemeClr val="accent3"/>
            </a:solidFill>
            <a:prstDash val="solid"/>
            <a:round/>
            <a:headEnd type="none" w="med" len="med"/>
            <a:tailEnd type="none" w="med" len="med"/>
          </a:ln>
        </p:spPr>
      </p:cxnSp>
      <p:sp>
        <p:nvSpPr>
          <p:cNvPr id="654" name="Google Shape;654;p32"/>
          <p:cNvSpPr txBox="1"/>
          <p:nvPr/>
        </p:nvSpPr>
        <p:spPr>
          <a:xfrm>
            <a:off x="4636113" y="2384100"/>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accent2"/>
                </a:solidFill>
                <a:latin typeface="Fira Sans Extra Condensed Medium"/>
                <a:ea typeface="Fira Sans Extra Condensed Medium"/>
                <a:cs typeface="Fira Sans Extra Condensed Medium"/>
                <a:sym typeface="Fira Sans Extra Condensed Medium"/>
              </a:rPr>
              <a:t>02</a:t>
            </a:r>
            <a:endParaRPr sz="2100">
              <a:solidFill>
                <a:schemeClr val="accent2"/>
              </a:solidFill>
              <a:latin typeface="Fira Sans Extra Condensed Medium"/>
              <a:ea typeface="Fira Sans Extra Condensed Medium"/>
              <a:cs typeface="Fira Sans Extra Condensed Medium"/>
              <a:sym typeface="Fira Sans Extra Condensed Medium"/>
            </a:endParaRPr>
          </a:p>
        </p:txBody>
      </p:sp>
      <p:sp>
        <p:nvSpPr>
          <p:cNvPr id="655" name="Google Shape;655;p32"/>
          <p:cNvSpPr txBox="1"/>
          <p:nvPr/>
        </p:nvSpPr>
        <p:spPr>
          <a:xfrm>
            <a:off x="4636113" y="3618913"/>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accent3"/>
                </a:solidFill>
                <a:latin typeface="Fira Sans Extra Condensed Medium"/>
                <a:ea typeface="Fira Sans Extra Condensed Medium"/>
                <a:cs typeface="Fira Sans Extra Condensed Medium"/>
                <a:sym typeface="Fira Sans Extra Condensed Medium"/>
              </a:rPr>
              <a:t>03</a:t>
            </a:r>
            <a:endParaRPr sz="2100">
              <a:solidFill>
                <a:schemeClr val="accent3"/>
              </a:solidFill>
              <a:latin typeface="Fira Sans Extra Condensed Medium"/>
              <a:ea typeface="Fira Sans Extra Condensed Medium"/>
              <a:cs typeface="Fira Sans Extra Condensed Medium"/>
              <a:sym typeface="Fira Sans Extra Condensed Medium"/>
            </a:endParaRPr>
          </a:p>
        </p:txBody>
      </p:sp>
      <p:sp>
        <p:nvSpPr>
          <p:cNvPr id="656" name="Google Shape;656;p32"/>
          <p:cNvSpPr txBox="1"/>
          <p:nvPr/>
        </p:nvSpPr>
        <p:spPr>
          <a:xfrm>
            <a:off x="6824463" y="1758888"/>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accent4"/>
                </a:solidFill>
                <a:latin typeface="Fira Sans Extra Condensed Medium"/>
                <a:ea typeface="Fira Sans Extra Condensed Medium"/>
                <a:cs typeface="Fira Sans Extra Condensed Medium"/>
                <a:sym typeface="Fira Sans Extra Condensed Medium"/>
              </a:rPr>
              <a:t>04</a:t>
            </a:r>
            <a:endParaRPr sz="2100">
              <a:solidFill>
                <a:schemeClr val="accent4"/>
              </a:solidFill>
              <a:latin typeface="Fira Sans Extra Condensed Medium"/>
              <a:ea typeface="Fira Sans Extra Condensed Medium"/>
              <a:cs typeface="Fira Sans Extra Condensed Medium"/>
              <a:sym typeface="Fira Sans Extra Condensed Medium"/>
            </a:endParaRPr>
          </a:p>
        </p:txBody>
      </p:sp>
      <p:sp>
        <p:nvSpPr>
          <p:cNvPr id="657" name="Google Shape;657;p32"/>
          <p:cNvSpPr txBox="1"/>
          <p:nvPr/>
        </p:nvSpPr>
        <p:spPr>
          <a:xfrm>
            <a:off x="6824463" y="2993700"/>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accent5"/>
                </a:solidFill>
                <a:latin typeface="Fira Sans Extra Condensed Medium"/>
                <a:ea typeface="Fira Sans Extra Condensed Medium"/>
                <a:cs typeface="Fira Sans Extra Condensed Medium"/>
                <a:sym typeface="Fira Sans Extra Condensed Medium"/>
              </a:rPr>
              <a:t>05</a:t>
            </a:r>
            <a:endParaRPr sz="2100">
              <a:solidFill>
                <a:schemeClr val="accent5"/>
              </a:solidFill>
              <a:latin typeface="Fira Sans Extra Condensed Medium"/>
              <a:ea typeface="Fira Sans Extra Condensed Medium"/>
              <a:cs typeface="Fira Sans Extra Condensed Medium"/>
              <a:sym typeface="Fira Sans Extra Condensed Medium"/>
            </a:endParaRPr>
          </a:p>
        </p:txBody>
      </p:sp>
      <p:cxnSp>
        <p:nvCxnSpPr>
          <p:cNvPr id="658" name="Google Shape;658;p32"/>
          <p:cNvCxnSpPr/>
          <p:nvPr/>
        </p:nvCxnSpPr>
        <p:spPr>
          <a:xfrm>
            <a:off x="4560033" y="2405125"/>
            <a:ext cx="0" cy="1057200"/>
          </a:xfrm>
          <a:prstGeom prst="straightConnector1">
            <a:avLst/>
          </a:prstGeom>
          <a:noFill/>
          <a:ln w="38100" cap="flat" cmpd="sng">
            <a:solidFill>
              <a:schemeClr val="accent2"/>
            </a:solidFill>
            <a:prstDash val="solid"/>
            <a:round/>
            <a:headEnd type="none" w="med" len="med"/>
            <a:tailEnd type="none" w="med" len="med"/>
          </a:ln>
        </p:spPr>
      </p:cxnSp>
      <p:cxnSp>
        <p:nvCxnSpPr>
          <p:cNvPr id="659" name="Google Shape;659;p32"/>
          <p:cNvCxnSpPr/>
          <p:nvPr/>
        </p:nvCxnSpPr>
        <p:spPr>
          <a:xfrm>
            <a:off x="4560033" y="1178075"/>
            <a:ext cx="0" cy="1057200"/>
          </a:xfrm>
          <a:prstGeom prst="straightConnector1">
            <a:avLst/>
          </a:prstGeom>
          <a:noFill/>
          <a:ln w="38100" cap="flat" cmpd="sng">
            <a:solidFill>
              <a:schemeClr val="accent1"/>
            </a:solidFill>
            <a:prstDash val="solid"/>
            <a:round/>
            <a:headEnd type="none" w="med" len="med"/>
            <a:tailEnd type="none" w="med" len="med"/>
          </a:ln>
        </p:spPr>
      </p:cxnSp>
      <p:cxnSp>
        <p:nvCxnSpPr>
          <p:cNvPr id="660" name="Google Shape;660;p32"/>
          <p:cNvCxnSpPr/>
          <p:nvPr/>
        </p:nvCxnSpPr>
        <p:spPr>
          <a:xfrm>
            <a:off x="6747083" y="3014725"/>
            <a:ext cx="0" cy="1057200"/>
          </a:xfrm>
          <a:prstGeom prst="straightConnector1">
            <a:avLst/>
          </a:prstGeom>
          <a:noFill/>
          <a:ln w="38100" cap="flat" cmpd="sng">
            <a:solidFill>
              <a:schemeClr val="accent5"/>
            </a:solidFill>
            <a:prstDash val="solid"/>
            <a:round/>
            <a:headEnd type="none" w="med" len="med"/>
            <a:tailEnd type="none" w="med" len="med"/>
          </a:ln>
        </p:spPr>
      </p:cxnSp>
      <p:cxnSp>
        <p:nvCxnSpPr>
          <p:cNvPr id="661" name="Google Shape;661;p32"/>
          <p:cNvCxnSpPr/>
          <p:nvPr/>
        </p:nvCxnSpPr>
        <p:spPr>
          <a:xfrm>
            <a:off x="6747083" y="1787675"/>
            <a:ext cx="0" cy="1057200"/>
          </a:xfrm>
          <a:prstGeom prst="straightConnector1">
            <a:avLst/>
          </a:prstGeom>
          <a:noFill/>
          <a:ln w="38100" cap="flat" cmpd="sng">
            <a:solidFill>
              <a:schemeClr val="accent4"/>
            </a:solidFill>
            <a:prstDash val="solid"/>
            <a:round/>
            <a:headEnd type="none" w="med" len="med"/>
            <a:tailEnd type="none" w="med" len="med"/>
          </a:ln>
        </p:spPr>
      </p:cxnSp>
      <p:sp>
        <p:nvSpPr>
          <p:cNvPr id="662" name="Google Shape;662;p32"/>
          <p:cNvSpPr txBox="1"/>
          <p:nvPr/>
        </p:nvSpPr>
        <p:spPr>
          <a:xfrm>
            <a:off x="4636113" y="1144175"/>
            <a:ext cx="61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a:solidFill>
                  <a:schemeClr val="accent1"/>
                </a:solidFill>
                <a:latin typeface="Fira Sans Extra Condensed Medium"/>
                <a:ea typeface="Fira Sans Extra Condensed Medium"/>
                <a:cs typeface="Fira Sans Extra Condensed Medium"/>
                <a:sym typeface="Fira Sans Extra Condensed Medium"/>
              </a:rPr>
              <a:t>01</a:t>
            </a:r>
            <a:endParaRPr sz="21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63" name="Google Shape;663;p32"/>
          <p:cNvSpPr/>
          <p:nvPr/>
        </p:nvSpPr>
        <p:spPr>
          <a:xfrm>
            <a:off x="1053079" y="2436056"/>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2"/>
          <p:cNvGrpSpPr/>
          <p:nvPr/>
        </p:nvGrpSpPr>
        <p:grpSpPr>
          <a:xfrm>
            <a:off x="2029297" y="1775991"/>
            <a:ext cx="350371" cy="224918"/>
            <a:chOff x="5411225" y="2726350"/>
            <a:chExt cx="296950" cy="190625"/>
          </a:xfrm>
        </p:grpSpPr>
        <p:sp>
          <p:nvSpPr>
            <p:cNvPr id="665" name="Google Shape;665;p32"/>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2"/>
          <p:cNvGrpSpPr/>
          <p:nvPr/>
        </p:nvGrpSpPr>
        <p:grpSpPr>
          <a:xfrm>
            <a:off x="3013504" y="2436042"/>
            <a:ext cx="349457" cy="349457"/>
            <a:chOff x="3963575" y="2317575"/>
            <a:chExt cx="296175" cy="296175"/>
          </a:xfrm>
        </p:grpSpPr>
        <p:sp>
          <p:nvSpPr>
            <p:cNvPr id="668" name="Google Shape;668;p32"/>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32"/>
          <p:cNvGrpSpPr/>
          <p:nvPr/>
        </p:nvGrpSpPr>
        <p:grpSpPr>
          <a:xfrm>
            <a:off x="1416837" y="3572901"/>
            <a:ext cx="351286" cy="351286"/>
            <a:chOff x="1049375" y="2680675"/>
            <a:chExt cx="297725" cy="297725"/>
          </a:xfrm>
        </p:grpSpPr>
        <p:sp>
          <p:nvSpPr>
            <p:cNvPr id="685" name="Google Shape;685;p32"/>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2"/>
          <p:cNvGrpSpPr/>
          <p:nvPr/>
        </p:nvGrpSpPr>
        <p:grpSpPr>
          <a:xfrm>
            <a:off x="2650369" y="3588435"/>
            <a:ext cx="323587" cy="320242"/>
            <a:chOff x="3282325" y="2035675"/>
            <a:chExt cx="459575" cy="454825"/>
          </a:xfrm>
        </p:grpSpPr>
        <p:sp>
          <p:nvSpPr>
            <p:cNvPr id="688" name="Google Shape;688;p3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89;p3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 name="Google Shape;690;p3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 name="Google Shape;691;p3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3"/>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697" name="Google Shape;697;p33"/>
          <p:cNvSpPr/>
          <p:nvPr/>
        </p:nvSpPr>
        <p:spPr>
          <a:xfrm>
            <a:off x="457248" y="1708334"/>
            <a:ext cx="2294646" cy="1308142"/>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txBox="1"/>
          <p:nvPr/>
        </p:nvSpPr>
        <p:spPr>
          <a:xfrm>
            <a:off x="709924" y="3633253"/>
            <a:ext cx="1789500" cy="4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latin typeface="Roboto"/>
                <a:ea typeface="Roboto"/>
                <a:cs typeface="Roboto"/>
                <a:sym typeface="Roboto"/>
              </a:rPr>
              <a:t>Mercury is</a:t>
            </a:r>
            <a:r>
              <a:rPr lang="en" sz="1200">
                <a:solidFill>
                  <a:srgbClr val="000000"/>
                </a:solidFill>
                <a:latin typeface="Roboto"/>
                <a:ea typeface="Roboto"/>
                <a:cs typeface="Roboto"/>
                <a:sym typeface="Roboto"/>
              </a:rPr>
              <a:t> the smallest planet in the entire Solar System</a:t>
            </a:r>
            <a:endParaRPr sz="1200">
              <a:solidFill>
                <a:srgbClr val="000000"/>
              </a:solidFill>
              <a:latin typeface="Roboto"/>
              <a:ea typeface="Roboto"/>
              <a:cs typeface="Roboto"/>
              <a:sym typeface="Roboto"/>
            </a:endParaRPr>
          </a:p>
        </p:txBody>
      </p:sp>
      <p:sp>
        <p:nvSpPr>
          <p:cNvPr id="699" name="Google Shape;699;p33"/>
          <p:cNvSpPr txBox="1"/>
          <p:nvPr/>
        </p:nvSpPr>
        <p:spPr>
          <a:xfrm>
            <a:off x="709924" y="3218236"/>
            <a:ext cx="1789500" cy="24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PLANNING</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700" name="Google Shape;700;p33"/>
          <p:cNvSpPr/>
          <p:nvPr/>
        </p:nvSpPr>
        <p:spPr>
          <a:xfrm>
            <a:off x="4342436" y="1708334"/>
            <a:ext cx="2292516" cy="1308142"/>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txBox="1"/>
          <p:nvPr/>
        </p:nvSpPr>
        <p:spPr>
          <a:xfrm>
            <a:off x="4617585" y="3643448"/>
            <a:ext cx="1742100" cy="4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latin typeface="Roboto"/>
                <a:ea typeface="Roboto"/>
                <a:cs typeface="Roboto"/>
                <a:sym typeface="Roboto"/>
              </a:rPr>
              <a:t>Planet Saturn</a:t>
            </a:r>
            <a:r>
              <a:rPr lang="en" sz="1200">
                <a:solidFill>
                  <a:srgbClr val="000000"/>
                </a:solidFill>
                <a:latin typeface="Roboto"/>
                <a:ea typeface="Roboto"/>
                <a:cs typeface="Roboto"/>
                <a:sym typeface="Roboto"/>
              </a:rPr>
              <a:t> is composed of hydrogen and helium</a:t>
            </a:r>
            <a:endParaRPr sz="1200">
              <a:latin typeface="Roboto"/>
              <a:ea typeface="Roboto"/>
              <a:cs typeface="Roboto"/>
              <a:sym typeface="Roboto"/>
            </a:endParaRPr>
          </a:p>
        </p:txBody>
      </p:sp>
      <p:sp>
        <p:nvSpPr>
          <p:cNvPr id="702" name="Google Shape;702;p33"/>
          <p:cNvSpPr txBox="1"/>
          <p:nvPr/>
        </p:nvSpPr>
        <p:spPr>
          <a:xfrm>
            <a:off x="4617585" y="3218236"/>
            <a:ext cx="1742100" cy="2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CRITERIA</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703" name="Google Shape;703;p33"/>
          <p:cNvSpPr/>
          <p:nvPr/>
        </p:nvSpPr>
        <p:spPr>
          <a:xfrm>
            <a:off x="5263274" y="2137595"/>
            <a:ext cx="450807" cy="449618"/>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2398741" y="1708334"/>
            <a:ext cx="2294717" cy="1308142"/>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txBox="1"/>
          <p:nvPr/>
        </p:nvSpPr>
        <p:spPr>
          <a:xfrm>
            <a:off x="2675050" y="3647139"/>
            <a:ext cx="1742100" cy="4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latin typeface="Roboto"/>
                <a:ea typeface="Roboto"/>
                <a:cs typeface="Roboto"/>
                <a:sym typeface="Roboto"/>
              </a:rPr>
              <a:t>Jupiter is a gas giant and the biggest planet in the Solar System</a:t>
            </a:r>
            <a:endParaRPr sz="1200">
              <a:latin typeface="Roboto"/>
              <a:ea typeface="Roboto"/>
              <a:cs typeface="Roboto"/>
              <a:sym typeface="Roboto"/>
            </a:endParaRPr>
          </a:p>
        </p:txBody>
      </p:sp>
      <p:sp>
        <p:nvSpPr>
          <p:cNvPr id="706" name="Google Shape;706;p33"/>
          <p:cNvSpPr txBox="1"/>
          <p:nvPr/>
        </p:nvSpPr>
        <p:spPr>
          <a:xfrm>
            <a:off x="2675050" y="3218236"/>
            <a:ext cx="1742100" cy="24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METHOD</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707" name="Google Shape;707;p33"/>
          <p:cNvGrpSpPr/>
          <p:nvPr/>
        </p:nvGrpSpPr>
        <p:grpSpPr>
          <a:xfrm>
            <a:off x="3320984" y="2138876"/>
            <a:ext cx="449618" cy="447201"/>
            <a:chOff x="-5635200" y="2037975"/>
            <a:chExt cx="293025" cy="291450"/>
          </a:xfrm>
        </p:grpSpPr>
        <p:sp>
          <p:nvSpPr>
            <p:cNvPr id="708" name="Google Shape;708;p33"/>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3"/>
          <p:cNvGrpSpPr/>
          <p:nvPr/>
        </p:nvGrpSpPr>
        <p:grpSpPr>
          <a:xfrm>
            <a:off x="1347638" y="2145202"/>
            <a:ext cx="436783" cy="434435"/>
            <a:chOff x="-3854375" y="2046625"/>
            <a:chExt cx="293025" cy="291450"/>
          </a:xfrm>
        </p:grpSpPr>
        <p:sp>
          <p:nvSpPr>
            <p:cNvPr id="711" name="Google Shape;711;p33"/>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3"/>
          <p:cNvSpPr/>
          <p:nvPr/>
        </p:nvSpPr>
        <p:spPr>
          <a:xfrm>
            <a:off x="6692952" y="1365400"/>
            <a:ext cx="1993800" cy="1993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lt1"/>
                </a:solidFill>
                <a:latin typeface="Fira Sans Extra Condensed Medium"/>
                <a:ea typeface="Fira Sans Extra Condensed Medium"/>
                <a:cs typeface="Fira Sans Extra Condensed Medium"/>
                <a:sym typeface="Fira Sans Extra Condensed Medium"/>
              </a:rPr>
              <a:t>CONCLUSION</a:t>
            </a:r>
            <a:endParaRPr sz="190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4"/>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cxnSp>
        <p:nvCxnSpPr>
          <p:cNvPr id="719" name="Google Shape;719;p34"/>
          <p:cNvCxnSpPr/>
          <p:nvPr/>
        </p:nvCxnSpPr>
        <p:spPr>
          <a:xfrm>
            <a:off x="1171178" y="1012444"/>
            <a:ext cx="0" cy="3700200"/>
          </a:xfrm>
          <a:prstGeom prst="straightConnector1">
            <a:avLst/>
          </a:prstGeom>
          <a:noFill/>
          <a:ln w="28575" cap="flat" cmpd="sng">
            <a:solidFill>
              <a:srgbClr val="CCCCCC"/>
            </a:solidFill>
            <a:prstDash val="solid"/>
            <a:round/>
            <a:headEnd type="none" w="med" len="med"/>
            <a:tailEnd type="none" w="med" len="med"/>
          </a:ln>
        </p:spPr>
      </p:cxnSp>
      <p:sp>
        <p:nvSpPr>
          <p:cNvPr id="720" name="Google Shape;720;p34"/>
          <p:cNvSpPr/>
          <p:nvPr/>
        </p:nvSpPr>
        <p:spPr>
          <a:xfrm>
            <a:off x="1279064" y="1012441"/>
            <a:ext cx="1026624" cy="753319"/>
          </a:xfrm>
          <a:custGeom>
            <a:avLst/>
            <a:gdLst/>
            <a:ahLst/>
            <a:cxnLst/>
            <a:rect l="l" t="t" r="r" b="b"/>
            <a:pathLst>
              <a:path w="33868" h="24965" extrusionOk="0">
                <a:moveTo>
                  <a:pt x="20556" y="0"/>
                </a:moveTo>
                <a:cubicBezTo>
                  <a:pt x="19792" y="0"/>
                  <a:pt x="19022" y="70"/>
                  <a:pt x="18254" y="212"/>
                </a:cubicBezTo>
                <a:cubicBezTo>
                  <a:pt x="13618" y="1099"/>
                  <a:pt x="9848" y="4537"/>
                  <a:pt x="8584" y="9106"/>
                </a:cubicBezTo>
                <a:lnTo>
                  <a:pt x="0" y="12477"/>
                </a:lnTo>
                <a:lnTo>
                  <a:pt x="8584" y="15849"/>
                </a:lnTo>
                <a:cubicBezTo>
                  <a:pt x="10114" y="21238"/>
                  <a:pt x="15016" y="24942"/>
                  <a:pt x="20605" y="24964"/>
                </a:cubicBezTo>
                <a:cubicBezTo>
                  <a:pt x="25329" y="24942"/>
                  <a:pt x="29654" y="22259"/>
                  <a:pt x="31761" y="18022"/>
                </a:cubicBezTo>
                <a:cubicBezTo>
                  <a:pt x="33868" y="13786"/>
                  <a:pt x="33380" y="8707"/>
                  <a:pt x="30519" y="4936"/>
                </a:cubicBezTo>
                <a:cubicBezTo>
                  <a:pt x="28129" y="1788"/>
                  <a:pt x="24425" y="0"/>
                  <a:pt x="20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1159488" y="1326264"/>
            <a:ext cx="147804" cy="125671"/>
          </a:xfrm>
          <a:custGeom>
            <a:avLst/>
            <a:gdLst/>
            <a:ahLst/>
            <a:cxnLst/>
            <a:rect l="l" t="t" r="r" b="b"/>
            <a:pathLst>
              <a:path w="5834" h="4983" extrusionOk="0">
                <a:moveTo>
                  <a:pt x="3327" y="0"/>
                </a:moveTo>
                <a:cubicBezTo>
                  <a:pt x="1109" y="0"/>
                  <a:pt x="0" y="2684"/>
                  <a:pt x="1575" y="4259"/>
                </a:cubicBezTo>
                <a:cubicBezTo>
                  <a:pt x="2082" y="4759"/>
                  <a:pt x="2704" y="4983"/>
                  <a:pt x="3314" y="4983"/>
                </a:cubicBezTo>
                <a:cubicBezTo>
                  <a:pt x="4599" y="4983"/>
                  <a:pt x="5833" y="3988"/>
                  <a:pt x="5833" y="2484"/>
                </a:cubicBezTo>
                <a:cubicBezTo>
                  <a:pt x="5833" y="1109"/>
                  <a:pt x="4702" y="0"/>
                  <a:pt x="3327" y="0"/>
                </a:cubicBez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1283376" y="2028801"/>
            <a:ext cx="1018001" cy="749466"/>
          </a:xfrm>
          <a:custGeom>
            <a:avLst/>
            <a:gdLst/>
            <a:ahLst/>
            <a:cxnLst/>
            <a:rect l="l" t="t" r="r" b="b"/>
            <a:pathLst>
              <a:path w="33891" h="24951" extrusionOk="0">
                <a:moveTo>
                  <a:pt x="20616" y="1"/>
                </a:moveTo>
                <a:cubicBezTo>
                  <a:pt x="19847" y="1"/>
                  <a:pt x="19071" y="73"/>
                  <a:pt x="18299" y="221"/>
                </a:cubicBezTo>
                <a:cubicBezTo>
                  <a:pt x="13641" y="1108"/>
                  <a:pt x="9871" y="4546"/>
                  <a:pt x="8606" y="9092"/>
                </a:cubicBezTo>
                <a:lnTo>
                  <a:pt x="1" y="12464"/>
                </a:lnTo>
                <a:lnTo>
                  <a:pt x="8606" y="15857"/>
                </a:lnTo>
                <a:cubicBezTo>
                  <a:pt x="10115" y="21225"/>
                  <a:pt x="15016" y="24951"/>
                  <a:pt x="20605" y="24951"/>
                </a:cubicBezTo>
                <a:cubicBezTo>
                  <a:pt x="25329" y="24951"/>
                  <a:pt x="29677" y="22267"/>
                  <a:pt x="31784" y="18031"/>
                </a:cubicBezTo>
                <a:cubicBezTo>
                  <a:pt x="33891" y="13794"/>
                  <a:pt x="33403" y="8715"/>
                  <a:pt x="30542" y="4945"/>
                </a:cubicBezTo>
                <a:cubicBezTo>
                  <a:pt x="28157" y="1803"/>
                  <a:pt x="24464" y="1"/>
                  <a:pt x="20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1160159" y="2340859"/>
            <a:ext cx="146463" cy="125349"/>
          </a:xfrm>
          <a:custGeom>
            <a:avLst/>
            <a:gdLst/>
            <a:ahLst/>
            <a:cxnLst/>
            <a:rect l="l" t="t" r="r" b="b"/>
            <a:pathLst>
              <a:path w="5834" h="4993" extrusionOk="0">
                <a:moveTo>
                  <a:pt x="3328" y="1"/>
                </a:moveTo>
                <a:cubicBezTo>
                  <a:pt x="1110" y="1"/>
                  <a:pt x="1" y="2684"/>
                  <a:pt x="1553" y="4259"/>
                </a:cubicBezTo>
                <a:cubicBezTo>
                  <a:pt x="2060" y="4766"/>
                  <a:pt x="2685" y="4993"/>
                  <a:pt x="3298" y="4993"/>
                </a:cubicBezTo>
                <a:cubicBezTo>
                  <a:pt x="4590" y="4993"/>
                  <a:pt x="5834" y="3988"/>
                  <a:pt x="5834" y="2485"/>
                </a:cubicBezTo>
                <a:cubicBezTo>
                  <a:pt x="5834" y="1110"/>
                  <a:pt x="4703" y="1"/>
                  <a:pt x="3328" y="1"/>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1284087" y="3043609"/>
            <a:ext cx="1016578" cy="748717"/>
          </a:xfrm>
          <a:custGeom>
            <a:avLst/>
            <a:gdLst/>
            <a:ahLst/>
            <a:cxnLst/>
            <a:rect l="l" t="t" r="r" b="b"/>
            <a:pathLst>
              <a:path w="33869" h="24951" extrusionOk="0">
                <a:moveTo>
                  <a:pt x="20594" y="1"/>
                </a:moveTo>
                <a:cubicBezTo>
                  <a:pt x="19825" y="1"/>
                  <a:pt x="19049" y="73"/>
                  <a:pt x="18277" y="221"/>
                </a:cubicBezTo>
                <a:cubicBezTo>
                  <a:pt x="13619" y="1086"/>
                  <a:pt x="9871" y="4523"/>
                  <a:pt x="8584" y="9092"/>
                </a:cubicBezTo>
                <a:lnTo>
                  <a:pt x="1" y="12464"/>
                </a:lnTo>
                <a:lnTo>
                  <a:pt x="8584" y="15835"/>
                </a:lnTo>
                <a:cubicBezTo>
                  <a:pt x="10092" y="21224"/>
                  <a:pt x="14994" y="24950"/>
                  <a:pt x="20605" y="24950"/>
                </a:cubicBezTo>
                <a:cubicBezTo>
                  <a:pt x="25330" y="24950"/>
                  <a:pt x="29654" y="22267"/>
                  <a:pt x="31761" y="18008"/>
                </a:cubicBezTo>
                <a:cubicBezTo>
                  <a:pt x="33869" y="13772"/>
                  <a:pt x="33381" y="8715"/>
                  <a:pt x="30519" y="4945"/>
                </a:cubicBezTo>
                <a:cubicBezTo>
                  <a:pt x="28135" y="1803"/>
                  <a:pt x="24442" y="1"/>
                  <a:pt x="20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1160217" y="3355481"/>
            <a:ext cx="146346" cy="124974"/>
          </a:xfrm>
          <a:custGeom>
            <a:avLst/>
            <a:gdLst/>
            <a:ahLst/>
            <a:cxnLst/>
            <a:rect l="l" t="t" r="r" b="b"/>
            <a:pathLst>
              <a:path w="5834" h="4983" extrusionOk="0">
                <a:moveTo>
                  <a:pt x="3350" y="0"/>
                </a:moveTo>
                <a:cubicBezTo>
                  <a:pt x="1110" y="0"/>
                  <a:pt x="1" y="2684"/>
                  <a:pt x="1575" y="4259"/>
                </a:cubicBezTo>
                <a:cubicBezTo>
                  <a:pt x="2082" y="4759"/>
                  <a:pt x="2704" y="4983"/>
                  <a:pt x="3314" y="4983"/>
                </a:cubicBezTo>
                <a:cubicBezTo>
                  <a:pt x="4600" y="4983"/>
                  <a:pt x="5834" y="3989"/>
                  <a:pt x="5834" y="2485"/>
                </a:cubicBezTo>
                <a:cubicBezTo>
                  <a:pt x="5834" y="1109"/>
                  <a:pt x="4725" y="0"/>
                  <a:pt x="3350" y="0"/>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1283772" y="4057988"/>
            <a:ext cx="1017208" cy="748825"/>
          </a:xfrm>
          <a:custGeom>
            <a:avLst/>
            <a:gdLst/>
            <a:ahLst/>
            <a:cxnLst/>
            <a:rect l="l" t="t" r="r" b="b"/>
            <a:pathLst>
              <a:path w="33890" h="24965" extrusionOk="0">
                <a:moveTo>
                  <a:pt x="20578" y="0"/>
                </a:moveTo>
                <a:cubicBezTo>
                  <a:pt x="19814" y="0"/>
                  <a:pt x="19044" y="70"/>
                  <a:pt x="18276" y="212"/>
                </a:cubicBezTo>
                <a:cubicBezTo>
                  <a:pt x="13618" y="1099"/>
                  <a:pt x="9870" y="4537"/>
                  <a:pt x="8606" y="9106"/>
                </a:cubicBezTo>
                <a:lnTo>
                  <a:pt x="0" y="12477"/>
                </a:lnTo>
                <a:lnTo>
                  <a:pt x="8606" y="15849"/>
                </a:lnTo>
                <a:cubicBezTo>
                  <a:pt x="10114" y="21238"/>
                  <a:pt x="15015" y="24942"/>
                  <a:pt x="20605" y="24964"/>
                </a:cubicBezTo>
                <a:cubicBezTo>
                  <a:pt x="25351" y="24964"/>
                  <a:pt x="29676" y="22281"/>
                  <a:pt x="31783" y="18022"/>
                </a:cubicBezTo>
                <a:cubicBezTo>
                  <a:pt x="33890" y="13786"/>
                  <a:pt x="33402" y="8729"/>
                  <a:pt x="30541" y="4936"/>
                </a:cubicBezTo>
                <a:cubicBezTo>
                  <a:pt x="28151" y="1788"/>
                  <a:pt x="24447" y="0"/>
                  <a:pt x="20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1160217" y="4369750"/>
            <a:ext cx="146346" cy="125300"/>
          </a:xfrm>
          <a:custGeom>
            <a:avLst/>
            <a:gdLst/>
            <a:ahLst/>
            <a:cxnLst/>
            <a:rect l="l" t="t" r="r" b="b"/>
            <a:pathLst>
              <a:path w="5834" h="4998" extrusionOk="0">
                <a:moveTo>
                  <a:pt x="3327" y="0"/>
                </a:moveTo>
                <a:cubicBezTo>
                  <a:pt x="1109" y="0"/>
                  <a:pt x="0" y="2684"/>
                  <a:pt x="1575" y="4259"/>
                </a:cubicBezTo>
                <a:cubicBezTo>
                  <a:pt x="2078" y="4769"/>
                  <a:pt x="2703" y="4998"/>
                  <a:pt x="3317" y="4998"/>
                </a:cubicBezTo>
                <a:cubicBezTo>
                  <a:pt x="4598" y="4998"/>
                  <a:pt x="5833" y="4005"/>
                  <a:pt x="5833" y="2506"/>
                </a:cubicBezTo>
                <a:cubicBezTo>
                  <a:pt x="5833" y="1109"/>
                  <a:pt x="4702" y="0"/>
                  <a:pt x="3327" y="0"/>
                </a:cubicBezTo>
                <a:close/>
              </a:path>
            </a:pathLst>
          </a:cu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txBox="1"/>
          <p:nvPr/>
        </p:nvSpPr>
        <p:spPr>
          <a:xfrm>
            <a:off x="3206524" y="1246675"/>
            <a:ext cx="5297400" cy="57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Despite being red, planet Mars is ac</a:t>
            </a:r>
            <a:r>
              <a:rPr lang="en" sz="1200">
                <a:latin typeface="Roboto"/>
                <a:ea typeface="Roboto"/>
                <a:cs typeface="Roboto"/>
                <a:sym typeface="Roboto"/>
              </a:rPr>
              <a:t>tually </a:t>
            </a:r>
            <a:r>
              <a:rPr lang="en" sz="1200">
                <a:solidFill>
                  <a:srgbClr val="000000"/>
                </a:solidFill>
                <a:latin typeface="Roboto"/>
                <a:ea typeface="Roboto"/>
                <a:cs typeface="Roboto"/>
                <a:sym typeface="Roboto"/>
              </a:rPr>
              <a:t>a very cold place. It is full of iron oxide dust</a:t>
            </a:r>
            <a:r>
              <a:rPr lang="en" sz="1200">
                <a:latin typeface="Roboto"/>
                <a:ea typeface="Roboto"/>
                <a:cs typeface="Roboto"/>
                <a:sym typeface="Roboto"/>
              </a:rPr>
              <a:t> and </a:t>
            </a:r>
            <a:r>
              <a:rPr lang="en" sz="1200">
                <a:solidFill>
                  <a:srgbClr val="000000"/>
                </a:solidFill>
                <a:latin typeface="Roboto"/>
                <a:ea typeface="Roboto"/>
                <a:cs typeface="Roboto"/>
                <a:sym typeface="Roboto"/>
              </a:rPr>
              <a:t>was named after a </a:t>
            </a:r>
            <a:r>
              <a:rPr lang="en" sz="1200">
                <a:latin typeface="Roboto"/>
                <a:ea typeface="Roboto"/>
                <a:cs typeface="Roboto"/>
                <a:sym typeface="Roboto"/>
              </a:rPr>
              <a:t>g</a:t>
            </a:r>
            <a:r>
              <a:rPr lang="en" sz="1200">
                <a:solidFill>
                  <a:srgbClr val="000000"/>
                </a:solidFill>
                <a:latin typeface="Roboto"/>
                <a:ea typeface="Roboto"/>
                <a:cs typeface="Roboto"/>
                <a:sym typeface="Roboto"/>
              </a:rPr>
              <a:t>od</a:t>
            </a:r>
            <a:endParaRPr sz="1200">
              <a:solidFill>
                <a:srgbClr val="000000"/>
              </a:solidFill>
              <a:latin typeface="Roboto"/>
              <a:ea typeface="Roboto"/>
              <a:cs typeface="Roboto"/>
              <a:sym typeface="Roboto"/>
            </a:endParaRPr>
          </a:p>
        </p:txBody>
      </p:sp>
      <p:sp>
        <p:nvSpPr>
          <p:cNvPr id="729" name="Google Shape;729;p34"/>
          <p:cNvSpPr txBox="1"/>
          <p:nvPr/>
        </p:nvSpPr>
        <p:spPr>
          <a:xfrm>
            <a:off x="7092724" y="954325"/>
            <a:ext cx="1411200" cy="31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a:solidFill>
                  <a:schemeClr val="accent1"/>
                </a:solidFill>
                <a:latin typeface="Fira Sans Extra Condensed Medium"/>
                <a:ea typeface="Fira Sans Extra Condensed Medium"/>
                <a:cs typeface="Fira Sans Extra Condensed Medium"/>
                <a:sym typeface="Fira Sans Extra Condensed Medium"/>
              </a:rPr>
              <a:t>ONSET</a:t>
            </a:r>
            <a:endParaRPr sz="1900">
              <a:solidFill>
                <a:schemeClr val="accent1"/>
              </a:solidFill>
              <a:latin typeface="Fira Sans Extra Condensed Medium"/>
              <a:ea typeface="Fira Sans Extra Condensed Medium"/>
              <a:cs typeface="Fira Sans Extra Condensed Medium"/>
              <a:sym typeface="Fira Sans Extra Condensed Medium"/>
            </a:endParaRPr>
          </a:p>
        </p:txBody>
      </p:sp>
      <p:sp>
        <p:nvSpPr>
          <p:cNvPr id="730" name="Google Shape;730;p34"/>
          <p:cNvSpPr txBox="1"/>
          <p:nvPr/>
        </p:nvSpPr>
        <p:spPr>
          <a:xfrm>
            <a:off x="3206524" y="2261109"/>
            <a:ext cx="5297400" cy="57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Venus has a beautiful name and also is the second planet from the Sun</a:t>
            </a:r>
            <a:r>
              <a:rPr lang="en" sz="1200">
                <a:latin typeface="Roboto"/>
                <a:ea typeface="Roboto"/>
                <a:cs typeface="Roboto"/>
                <a:sym typeface="Roboto"/>
              </a:rPr>
              <a:t>. It has a poisonous atmosphere</a:t>
            </a:r>
            <a:endParaRPr sz="1200">
              <a:solidFill>
                <a:srgbClr val="000000"/>
              </a:solidFill>
              <a:latin typeface="Roboto"/>
              <a:ea typeface="Roboto"/>
              <a:cs typeface="Roboto"/>
              <a:sym typeface="Roboto"/>
            </a:endParaRPr>
          </a:p>
        </p:txBody>
      </p:sp>
      <p:sp>
        <p:nvSpPr>
          <p:cNvPr id="731" name="Google Shape;731;p34"/>
          <p:cNvSpPr txBox="1"/>
          <p:nvPr/>
        </p:nvSpPr>
        <p:spPr>
          <a:xfrm>
            <a:off x="7092724" y="1968758"/>
            <a:ext cx="1411200" cy="31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a:solidFill>
                  <a:schemeClr val="accent2"/>
                </a:solidFill>
                <a:latin typeface="Fira Sans Extra Condensed Medium"/>
                <a:ea typeface="Fira Sans Extra Condensed Medium"/>
                <a:cs typeface="Fira Sans Extra Condensed Medium"/>
                <a:sym typeface="Fira Sans Extra Condensed Medium"/>
              </a:rPr>
              <a:t>DARING</a:t>
            </a:r>
            <a:endParaRPr sz="1900">
              <a:solidFill>
                <a:schemeClr val="accent2"/>
              </a:solidFill>
              <a:latin typeface="Fira Sans Extra Condensed Medium"/>
              <a:ea typeface="Fira Sans Extra Condensed Medium"/>
              <a:cs typeface="Fira Sans Extra Condensed Medium"/>
              <a:sym typeface="Fira Sans Extra Condensed Medium"/>
            </a:endParaRPr>
          </a:p>
        </p:txBody>
      </p:sp>
      <p:sp>
        <p:nvSpPr>
          <p:cNvPr id="732" name="Google Shape;732;p34"/>
          <p:cNvSpPr txBox="1"/>
          <p:nvPr/>
        </p:nvSpPr>
        <p:spPr>
          <a:xfrm>
            <a:off x="3206524" y="3275543"/>
            <a:ext cx="5297400" cy="57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Roboto"/>
                <a:ea typeface="Roboto"/>
                <a:cs typeface="Roboto"/>
                <a:sym typeface="Roboto"/>
              </a:rPr>
              <a:t>Neptune is the farthest planet from the Sun and the fourth-largest by diameter in the Solar System</a:t>
            </a:r>
            <a:endParaRPr sz="1200">
              <a:solidFill>
                <a:srgbClr val="000000"/>
              </a:solidFill>
              <a:latin typeface="Roboto"/>
              <a:ea typeface="Roboto"/>
              <a:cs typeface="Roboto"/>
              <a:sym typeface="Roboto"/>
            </a:endParaRPr>
          </a:p>
        </p:txBody>
      </p:sp>
      <p:sp>
        <p:nvSpPr>
          <p:cNvPr id="733" name="Google Shape;733;p34"/>
          <p:cNvSpPr txBox="1"/>
          <p:nvPr/>
        </p:nvSpPr>
        <p:spPr>
          <a:xfrm>
            <a:off x="7092724" y="2983192"/>
            <a:ext cx="1411200" cy="31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a:solidFill>
                  <a:schemeClr val="accent3"/>
                </a:solidFill>
                <a:latin typeface="Fira Sans Extra Condensed Medium"/>
                <a:ea typeface="Fira Sans Extra Condensed Medium"/>
                <a:cs typeface="Fira Sans Extra Condensed Medium"/>
                <a:sym typeface="Fira Sans Extra Condensed Medium"/>
              </a:rPr>
              <a:t>ANSWER</a:t>
            </a:r>
            <a:endParaRPr sz="1900">
              <a:solidFill>
                <a:schemeClr val="accent3"/>
              </a:solidFill>
              <a:latin typeface="Fira Sans Extra Condensed Medium"/>
              <a:ea typeface="Fira Sans Extra Condensed Medium"/>
              <a:cs typeface="Fira Sans Extra Condensed Medium"/>
              <a:sym typeface="Fira Sans Extra Condensed Medium"/>
            </a:endParaRPr>
          </a:p>
        </p:txBody>
      </p:sp>
      <p:sp>
        <p:nvSpPr>
          <p:cNvPr id="734" name="Google Shape;734;p34"/>
          <p:cNvSpPr txBox="1"/>
          <p:nvPr/>
        </p:nvSpPr>
        <p:spPr>
          <a:xfrm>
            <a:off x="3206524" y="4289976"/>
            <a:ext cx="5297400" cy="57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Mercury is the closest planet to the Sun and also the smallest </a:t>
            </a:r>
            <a:r>
              <a:rPr lang="en" sz="1200">
                <a:latin typeface="Roboto"/>
                <a:ea typeface="Roboto"/>
                <a:cs typeface="Roboto"/>
                <a:sym typeface="Roboto"/>
              </a:rPr>
              <a:t>planet in the Solar System</a:t>
            </a:r>
            <a:r>
              <a:rPr lang="en" sz="1200">
                <a:solidFill>
                  <a:srgbClr val="000000"/>
                </a:solidFill>
                <a:latin typeface="Roboto"/>
                <a:ea typeface="Roboto"/>
                <a:cs typeface="Roboto"/>
                <a:sym typeface="Roboto"/>
              </a:rPr>
              <a:t>. It was named after a Roman deity</a:t>
            </a:r>
            <a:endParaRPr sz="1200">
              <a:solidFill>
                <a:srgbClr val="000000"/>
              </a:solidFill>
              <a:latin typeface="Roboto"/>
              <a:ea typeface="Roboto"/>
              <a:cs typeface="Roboto"/>
              <a:sym typeface="Roboto"/>
            </a:endParaRPr>
          </a:p>
        </p:txBody>
      </p:sp>
      <p:sp>
        <p:nvSpPr>
          <p:cNvPr id="735" name="Google Shape;735;p34"/>
          <p:cNvSpPr txBox="1"/>
          <p:nvPr/>
        </p:nvSpPr>
        <p:spPr>
          <a:xfrm>
            <a:off x="7092724" y="3997625"/>
            <a:ext cx="1411200" cy="31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900">
                <a:solidFill>
                  <a:schemeClr val="accent4"/>
                </a:solidFill>
                <a:latin typeface="Fira Sans Extra Condensed Medium"/>
                <a:ea typeface="Fira Sans Extra Condensed Medium"/>
                <a:cs typeface="Fira Sans Extra Condensed Medium"/>
                <a:sym typeface="Fira Sans Extra Condensed Medium"/>
              </a:rPr>
              <a:t>CONCLUSION</a:t>
            </a:r>
            <a:endParaRPr sz="1900">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736" name="Google Shape;736;p34"/>
          <p:cNvGrpSpPr/>
          <p:nvPr/>
        </p:nvGrpSpPr>
        <p:grpSpPr>
          <a:xfrm flipH="1">
            <a:off x="1728856" y="1219025"/>
            <a:ext cx="355641" cy="340151"/>
            <a:chOff x="5049750" y="832600"/>
            <a:chExt cx="505100" cy="483100"/>
          </a:xfrm>
        </p:grpSpPr>
        <p:sp>
          <p:nvSpPr>
            <p:cNvPr id="737" name="Google Shape;737;p34"/>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34"/>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9" name="Google Shape;739;p34"/>
          <p:cNvGrpSpPr/>
          <p:nvPr/>
        </p:nvGrpSpPr>
        <p:grpSpPr>
          <a:xfrm>
            <a:off x="1756096" y="4262633"/>
            <a:ext cx="301161" cy="339535"/>
            <a:chOff x="3299850" y="238575"/>
            <a:chExt cx="427725" cy="482225"/>
          </a:xfrm>
        </p:grpSpPr>
        <p:sp>
          <p:nvSpPr>
            <p:cNvPr id="740" name="Google Shape;740;p3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3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3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3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3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5" name="Google Shape;745;p34"/>
          <p:cNvGrpSpPr/>
          <p:nvPr/>
        </p:nvGrpSpPr>
        <p:grpSpPr>
          <a:xfrm>
            <a:off x="1752559" y="3263850"/>
            <a:ext cx="308234" cy="308234"/>
            <a:chOff x="892750" y="4993750"/>
            <a:chExt cx="483125" cy="483125"/>
          </a:xfrm>
        </p:grpSpPr>
        <p:sp>
          <p:nvSpPr>
            <p:cNvPr id="746" name="Google Shape;746;p34"/>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 name="Google Shape;747;p34"/>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 name="Google Shape;748;p34"/>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9" name="Google Shape;749;p34"/>
          <p:cNvSpPr/>
          <p:nvPr/>
        </p:nvSpPr>
        <p:spPr>
          <a:xfrm>
            <a:off x="1735923" y="2233432"/>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5"/>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755" name="Google Shape;755;p35"/>
          <p:cNvSpPr/>
          <p:nvPr/>
        </p:nvSpPr>
        <p:spPr>
          <a:xfrm>
            <a:off x="457200" y="1150225"/>
            <a:ext cx="2377401" cy="2328650"/>
          </a:xfrm>
          <a:custGeom>
            <a:avLst/>
            <a:gdLst/>
            <a:ahLst/>
            <a:cxnLst/>
            <a:rect l="l" t="t" r="r" b="b"/>
            <a:pathLst>
              <a:path w="9412" h="9219" extrusionOk="0">
                <a:moveTo>
                  <a:pt x="4706" y="1"/>
                </a:moveTo>
                <a:cubicBezTo>
                  <a:pt x="4453" y="1"/>
                  <a:pt x="4199" y="98"/>
                  <a:pt x="4005" y="292"/>
                </a:cubicBezTo>
                <a:lnTo>
                  <a:pt x="388" y="3909"/>
                </a:lnTo>
                <a:cubicBezTo>
                  <a:pt x="0" y="4296"/>
                  <a:pt x="0" y="4923"/>
                  <a:pt x="388" y="5310"/>
                </a:cubicBezTo>
                <a:lnTo>
                  <a:pt x="4005" y="8927"/>
                </a:lnTo>
                <a:cubicBezTo>
                  <a:pt x="4199" y="9121"/>
                  <a:pt x="4453" y="9218"/>
                  <a:pt x="4706" y="9218"/>
                </a:cubicBezTo>
                <a:cubicBezTo>
                  <a:pt x="4959" y="9218"/>
                  <a:pt x="5213" y="9121"/>
                  <a:pt x="5407" y="8927"/>
                </a:cubicBezTo>
                <a:lnTo>
                  <a:pt x="9024" y="5310"/>
                </a:lnTo>
                <a:cubicBezTo>
                  <a:pt x="9412" y="4925"/>
                  <a:pt x="9412" y="4296"/>
                  <a:pt x="9024" y="3909"/>
                </a:cubicBezTo>
                <a:lnTo>
                  <a:pt x="5407" y="292"/>
                </a:lnTo>
                <a:cubicBezTo>
                  <a:pt x="5213" y="98"/>
                  <a:pt x="4959" y="1"/>
                  <a:pt x="4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2413778" y="1150225"/>
            <a:ext cx="2377148" cy="2328650"/>
          </a:xfrm>
          <a:custGeom>
            <a:avLst/>
            <a:gdLst/>
            <a:ahLst/>
            <a:cxnLst/>
            <a:rect l="l" t="t" r="r" b="b"/>
            <a:pathLst>
              <a:path w="9411" h="9219" extrusionOk="0">
                <a:moveTo>
                  <a:pt x="4706" y="1"/>
                </a:moveTo>
                <a:cubicBezTo>
                  <a:pt x="4452" y="1"/>
                  <a:pt x="4199" y="98"/>
                  <a:pt x="4005" y="292"/>
                </a:cubicBezTo>
                <a:lnTo>
                  <a:pt x="388" y="3909"/>
                </a:lnTo>
                <a:cubicBezTo>
                  <a:pt x="1" y="4296"/>
                  <a:pt x="1" y="4923"/>
                  <a:pt x="388" y="5310"/>
                </a:cubicBezTo>
                <a:lnTo>
                  <a:pt x="4005" y="8927"/>
                </a:lnTo>
                <a:cubicBezTo>
                  <a:pt x="4199" y="9121"/>
                  <a:pt x="4452" y="9218"/>
                  <a:pt x="4706" y="9218"/>
                </a:cubicBezTo>
                <a:cubicBezTo>
                  <a:pt x="4959" y="9218"/>
                  <a:pt x="5213" y="9121"/>
                  <a:pt x="5406" y="8927"/>
                </a:cubicBezTo>
                <a:lnTo>
                  <a:pt x="9024" y="5310"/>
                </a:lnTo>
                <a:cubicBezTo>
                  <a:pt x="9411" y="4923"/>
                  <a:pt x="9411" y="4296"/>
                  <a:pt x="9024" y="3909"/>
                </a:cubicBezTo>
                <a:lnTo>
                  <a:pt x="5407" y="292"/>
                </a:lnTo>
                <a:cubicBezTo>
                  <a:pt x="5213" y="98"/>
                  <a:pt x="4960" y="1"/>
                  <a:pt x="4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4370103" y="1150225"/>
            <a:ext cx="2377148" cy="2328650"/>
          </a:xfrm>
          <a:custGeom>
            <a:avLst/>
            <a:gdLst/>
            <a:ahLst/>
            <a:cxnLst/>
            <a:rect l="l" t="t" r="r" b="b"/>
            <a:pathLst>
              <a:path w="9411" h="9219" extrusionOk="0">
                <a:moveTo>
                  <a:pt x="4706" y="1"/>
                </a:moveTo>
                <a:cubicBezTo>
                  <a:pt x="4452" y="1"/>
                  <a:pt x="4198" y="98"/>
                  <a:pt x="4004" y="292"/>
                </a:cubicBezTo>
                <a:lnTo>
                  <a:pt x="387" y="3909"/>
                </a:lnTo>
                <a:cubicBezTo>
                  <a:pt x="1" y="4296"/>
                  <a:pt x="1" y="4923"/>
                  <a:pt x="387" y="5310"/>
                </a:cubicBezTo>
                <a:lnTo>
                  <a:pt x="4004" y="8927"/>
                </a:lnTo>
                <a:cubicBezTo>
                  <a:pt x="4198" y="9121"/>
                  <a:pt x="4451" y="9218"/>
                  <a:pt x="4705" y="9218"/>
                </a:cubicBezTo>
                <a:cubicBezTo>
                  <a:pt x="4959" y="9218"/>
                  <a:pt x="5212" y="9121"/>
                  <a:pt x="5406" y="8927"/>
                </a:cubicBezTo>
                <a:lnTo>
                  <a:pt x="9023" y="5310"/>
                </a:lnTo>
                <a:cubicBezTo>
                  <a:pt x="9411" y="4923"/>
                  <a:pt x="9411" y="4296"/>
                  <a:pt x="9023" y="3909"/>
                </a:cubicBezTo>
                <a:lnTo>
                  <a:pt x="5406" y="292"/>
                </a:lnTo>
                <a:cubicBezTo>
                  <a:pt x="5213" y="98"/>
                  <a:pt x="4959" y="1"/>
                  <a:pt x="4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139"/>
              </a:solidFill>
            </a:endParaRPr>
          </a:p>
        </p:txBody>
      </p:sp>
      <p:sp>
        <p:nvSpPr>
          <p:cNvPr id="758" name="Google Shape;758;p35"/>
          <p:cNvSpPr/>
          <p:nvPr/>
        </p:nvSpPr>
        <p:spPr>
          <a:xfrm>
            <a:off x="6326428" y="1150225"/>
            <a:ext cx="2377653" cy="2328650"/>
          </a:xfrm>
          <a:custGeom>
            <a:avLst/>
            <a:gdLst/>
            <a:ahLst/>
            <a:cxnLst/>
            <a:rect l="l" t="t" r="r" b="b"/>
            <a:pathLst>
              <a:path w="9413" h="9219" extrusionOk="0">
                <a:moveTo>
                  <a:pt x="4706" y="1"/>
                </a:moveTo>
                <a:cubicBezTo>
                  <a:pt x="4453" y="1"/>
                  <a:pt x="4199" y="98"/>
                  <a:pt x="4006" y="292"/>
                </a:cubicBezTo>
                <a:lnTo>
                  <a:pt x="389" y="3909"/>
                </a:lnTo>
                <a:cubicBezTo>
                  <a:pt x="1" y="4296"/>
                  <a:pt x="1" y="4923"/>
                  <a:pt x="389" y="5310"/>
                </a:cubicBezTo>
                <a:lnTo>
                  <a:pt x="4006" y="8927"/>
                </a:lnTo>
                <a:cubicBezTo>
                  <a:pt x="4199" y="9121"/>
                  <a:pt x="4453" y="9218"/>
                  <a:pt x="4706" y="9218"/>
                </a:cubicBezTo>
                <a:cubicBezTo>
                  <a:pt x="4960" y="9218"/>
                  <a:pt x="5214" y="9121"/>
                  <a:pt x="5407" y="8927"/>
                </a:cubicBezTo>
                <a:lnTo>
                  <a:pt x="9024" y="5310"/>
                </a:lnTo>
                <a:cubicBezTo>
                  <a:pt x="9412" y="4925"/>
                  <a:pt x="9412" y="4296"/>
                  <a:pt x="9024" y="3909"/>
                </a:cubicBezTo>
                <a:lnTo>
                  <a:pt x="5407" y="292"/>
                </a:lnTo>
                <a:cubicBezTo>
                  <a:pt x="5214" y="98"/>
                  <a:pt x="4960" y="1"/>
                  <a:pt x="47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1051164" y="2084002"/>
            <a:ext cx="7537800" cy="461100"/>
          </a:xfrm>
          <a:prstGeom prst="rightArrow">
            <a:avLst>
              <a:gd name="adj1" fmla="val 40181"/>
              <a:gd name="adj2" fmla="val 50000"/>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txBox="1"/>
          <p:nvPr/>
        </p:nvSpPr>
        <p:spPr>
          <a:xfrm>
            <a:off x="1011826" y="4040526"/>
            <a:ext cx="1268100" cy="70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latin typeface="Roboto"/>
                <a:ea typeface="Roboto"/>
                <a:cs typeface="Roboto"/>
                <a:sym typeface="Roboto"/>
              </a:rPr>
              <a:t>Jupiter is the biggest planet of them all</a:t>
            </a:r>
            <a:endParaRPr sz="1200">
              <a:latin typeface="Roboto"/>
              <a:ea typeface="Roboto"/>
              <a:cs typeface="Roboto"/>
              <a:sym typeface="Roboto"/>
            </a:endParaRPr>
          </a:p>
        </p:txBody>
      </p:sp>
      <p:sp>
        <p:nvSpPr>
          <p:cNvPr id="761" name="Google Shape;761;p35"/>
          <p:cNvSpPr txBox="1"/>
          <p:nvPr/>
        </p:nvSpPr>
        <p:spPr>
          <a:xfrm>
            <a:off x="2968278" y="4040526"/>
            <a:ext cx="1268100" cy="70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200">
                <a:latin typeface="Roboto"/>
                <a:ea typeface="Roboto"/>
                <a:cs typeface="Roboto"/>
                <a:sym typeface="Roboto"/>
              </a:rPr>
              <a:t>It is a ringed planet and a gas giant</a:t>
            </a:r>
            <a:endParaRPr sz="1200">
              <a:latin typeface="Roboto"/>
              <a:ea typeface="Roboto"/>
              <a:cs typeface="Roboto"/>
              <a:sym typeface="Roboto"/>
            </a:endParaRPr>
          </a:p>
        </p:txBody>
      </p:sp>
      <p:sp>
        <p:nvSpPr>
          <p:cNvPr id="762" name="Google Shape;762;p35"/>
          <p:cNvSpPr txBox="1"/>
          <p:nvPr/>
        </p:nvSpPr>
        <p:spPr>
          <a:xfrm>
            <a:off x="4924603" y="4040526"/>
            <a:ext cx="1268100" cy="69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latin typeface="Roboto"/>
                <a:ea typeface="Roboto"/>
                <a:cs typeface="Roboto"/>
                <a:sym typeface="Roboto"/>
              </a:rPr>
              <a:t>Despite being red, Mars is a cold place</a:t>
            </a:r>
            <a:endParaRPr sz="1200">
              <a:latin typeface="Roboto"/>
              <a:ea typeface="Roboto"/>
              <a:cs typeface="Roboto"/>
              <a:sym typeface="Roboto"/>
            </a:endParaRPr>
          </a:p>
          <a:p>
            <a:pPr marL="0" lvl="0" indent="0" algn="ctr" rtl="0">
              <a:lnSpc>
                <a:spcPct val="100000"/>
              </a:lnSpc>
              <a:spcBef>
                <a:spcPts val="0"/>
              </a:spcBef>
              <a:spcAft>
                <a:spcPts val="1600"/>
              </a:spcAft>
              <a:buNone/>
            </a:pPr>
            <a:endParaRPr sz="1200">
              <a:latin typeface="Roboto"/>
              <a:ea typeface="Roboto"/>
              <a:cs typeface="Roboto"/>
              <a:sym typeface="Roboto"/>
            </a:endParaRPr>
          </a:p>
        </p:txBody>
      </p:sp>
      <p:sp>
        <p:nvSpPr>
          <p:cNvPr id="763" name="Google Shape;763;p35"/>
          <p:cNvSpPr txBox="1"/>
          <p:nvPr/>
        </p:nvSpPr>
        <p:spPr>
          <a:xfrm>
            <a:off x="6881180" y="4040526"/>
            <a:ext cx="1268100" cy="6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Neptune is the farthest planet from the Sun</a:t>
            </a:r>
            <a:endParaRPr sz="1200">
              <a:solidFill>
                <a:srgbClr val="000000"/>
              </a:solidFill>
              <a:latin typeface="Roboto"/>
              <a:ea typeface="Roboto"/>
              <a:cs typeface="Roboto"/>
              <a:sym typeface="Roboto"/>
            </a:endParaRPr>
          </a:p>
          <a:p>
            <a:pPr marL="0" lvl="0" indent="0" algn="ctr" rtl="0">
              <a:lnSpc>
                <a:spcPct val="115000"/>
              </a:lnSpc>
              <a:spcBef>
                <a:spcPts val="0"/>
              </a:spcBef>
              <a:spcAft>
                <a:spcPts val="0"/>
              </a:spcAft>
              <a:buNone/>
            </a:pPr>
            <a:endParaRPr sz="1200">
              <a:latin typeface="Roboto"/>
              <a:ea typeface="Roboto"/>
              <a:cs typeface="Roboto"/>
              <a:sym typeface="Roboto"/>
            </a:endParaRPr>
          </a:p>
          <a:p>
            <a:pPr marL="0" lvl="0" indent="0" algn="ctr" rtl="0">
              <a:lnSpc>
                <a:spcPct val="100000"/>
              </a:lnSpc>
              <a:spcBef>
                <a:spcPts val="1600"/>
              </a:spcBef>
              <a:spcAft>
                <a:spcPts val="0"/>
              </a:spcAft>
              <a:buNone/>
            </a:pPr>
            <a:endParaRPr sz="1200">
              <a:latin typeface="Roboto"/>
              <a:ea typeface="Roboto"/>
              <a:cs typeface="Roboto"/>
              <a:sym typeface="Roboto"/>
            </a:endParaRPr>
          </a:p>
          <a:p>
            <a:pPr marL="0" lvl="0" indent="0" algn="ctr" rtl="0">
              <a:lnSpc>
                <a:spcPct val="100000"/>
              </a:lnSpc>
              <a:spcBef>
                <a:spcPts val="0"/>
              </a:spcBef>
              <a:spcAft>
                <a:spcPts val="1600"/>
              </a:spcAft>
              <a:buNone/>
            </a:pPr>
            <a:endParaRPr sz="1200">
              <a:latin typeface="Roboto"/>
              <a:ea typeface="Roboto"/>
              <a:cs typeface="Roboto"/>
              <a:sym typeface="Roboto"/>
            </a:endParaRPr>
          </a:p>
        </p:txBody>
      </p:sp>
      <p:sp>
        <p:nvSpPr>
          <p:cNvPr id="764" name="Google Shape;764;p35"/>
          <p:cNvSpPr/>
          <p:nvPr/>
        </p:nvSpPr>
        <p:spPr>
          <a:xfrm>
            <a:off x="2137189" y="2261614"/>
            <a:ext cx="5894246" cy="145746"/>
          </a:xfrm>
          <a:custGeom>
            <a:avLst/>
            <a:gdLst/>
            <a:ahLst/>
            <a:cxnLst/>
            <a:rect l="l" t="t" r="r" b="b"/>
            <a:pathLst>
              <a:path w="23335" h="577" extrusionOk="0">
                <a:moveTo>
                  <a:pt x="0" y="1"/>
                </a:moveTo>
                <a:lnTo>
                  <a:pt x="0" y="577"/>
                </a:lnTo>
                <a:lnTo>
                  <a:pt x="23335" y="577"/>
                </a:lnTo>
                <a:lnTo>
                  <a:pt x="23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1051172" y="1720064"/>
            <a:ext cx="1189458" cy="1189205"/>
          </a:xfrm>
          <a:custGeom>
            <a:avLst/>
            <a:gdLst/>
            <a:ahLst/>
            <a:cxnLst/>
            <a:rect l="l" t="t" r="r" b="b"/>
            <a:pathLst>
              <a:path w="4709" h="4708" extrusionOk="0">
                <a:moveTo>
                  <a:pt x="427" y="0"/>
                </a:moveTo>
                <a:cubicBezTo>
                  <a:pt x="191" y="0"/>
                  <a:pt x="1" y="193"/>
                  <a:pt x="1" y="428"/>
                </a:cubicBezTo>
                <a:lnTo>
                  <a:pt x="1" y="4281"/>
                </a:lnTo>
                <a:cubicBezTo>
                  <a:pt x="1" y="4517"/>
                  <a:pt x="192" y="4708"/>
                  <a:pt x="427" y="4708"/>
                </a:cubicBezTo>
                <a:lnTo>
                  <a:pt x="4282" y="4708"/>
                </a:lnTo>
                <a:cubicBezTo>
                  <a:pt x="4518" y="4708"/>
                  <a:pt x="4708" y="4517"/>
                  <a:pt x="4708" y="4281"/>
                </a:cubicBezTo>
                <a:lnTo>
                  <a:pt x="4708" y="428"/>
                </a:lnTo>
                <a:cubicBezTo>
                  <a:pt x="4708" y="191"/>
                  <a:pt x="4517" y="0"/>
                  <a:pt x="428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txBox="1"/>
          <p:nvPr/>
        </p:nvSpPr>
        <p:spPr>
          <a:xfrm>
            <a:off x="1051175" y="2003750"/>
            <a:ext cx="1189500" cy="621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accent1"/>
                </a:solidFill>
                <a:latin typeface="Fira Sans Condensed Medium"/>
                <a:ea typeface="Fira Sans Condensed Medium"/>
                <a:cs typeface="Fira Sans Condensed Medium"/>
                <a:sym typeface="Fira Sans Condensed Medium"/>
              </a:rPr>
              <a:t>OVERVIEW</a:t>
            </a:r>
            <a:endParaRPr sz="1600">
              <a:solidFill>
                <a:schemeClr val="accent1"/>
              </a:solidFill>
              <a:latin typeface="Fira Sans Condensed Medium"/>
              <a:ea typeface="Fira Sans Condensed Medium"/>
              <a:cs typeface="Fira Sans Condensed Medium"/>
              <a:sym typeface="Fira Sans Condensed Medium"/>
            </a:endParaRPr>
          </a:p>
        </p:txBody>
      </p:sp>
      <p:sp>
        <p:nvSpPr>
          <p:cNvPr id="767" name="Google Shape;767;p35"/>
          <p:cNvSpPr/>
          <p:nvPr/>
        </p:nvSpPr>
        <p:spPr>
          <a:xfrm>
            <a:off x="3007623" y="1720064"/>
            <a:ext cx="1189458" cy="1189205"/>
          </a:xfrm>
          <a:custGeom>
            <a:avLst/>
            <a:gdLst/>
            <a:ahLst/>
            <a:cxnLst/>
            <a:rect l="l" t="t" r="r" b="b"/>
            <a:pathLst>
              <a:path w="4709" h="4708" extrusionOk="0">
                <a:moveTo>
                  <a:pt x="428" y="0"/>
                </a:moveTo>
                <a:cubicBezTo>
                  <a:pt x="191" y="0"/>
                  <a:pt x="1" y="193"/>
                  <a:pt x="1" y="428"/>
                </a:cubicBezTo>
                <a:lnTo>
                  <a:pt x="1" y="4281"/>
                </a:lnTo>
                <a:cubicBezTo>
                  <a:pt x="1" y="4517"/>
                  <a:pt x="191" y="4708"/>
                  <a:pt x="428" y="4708"/>
                </a:cubicBezTo>
                <a:lnTo>
                  <a:pt x="4281" y="4708"/>
                </a:lnTo>
                <a:cubicBezTo>
                  <a:pt x="4518" y="4708"/>
                  <a:pt x="4709" y="4517"/>
                  <a:pt x="4709" y="4281"/>
                </a:cubicBezTo>
                <a:lnTo>
                  <a:pt x="4709" y="428"/>
                </a:lnTo>
                <a:cubicBezTo>
                  <a:pt x="4709" y="191"/>
                  <a:pt x="4516" y="0"/>
                  <a:pt x="42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txBox="1"/>
          <p:nvPr/>
        </p:nvSpPr>
        <p:spPr>
          <a:xfrm>
            <a:off x="3007625" y="2003750"/>
            <a:ext cx="1189500" cy="621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accent2"/>
                </a:solidFill>
                <a:latin typeface="Fira Sans Condensed Medium"/>
                <a:ea typeface="Fira Sans Condensed Medium"/>
                <a:cs typeface="Fira Sans Condensed Medium"/>
                <a:sym typeface="Fira Sans Condensed Medium"/>
              </a:rPr>
              <a:t>CHALLENGE</a:t>
            </a:r>
            <a:endParaRPr sz="1600">
              <a:solidFill>
                <a:schemeClr val="accent2"/>
              </a:solidFill>
              <a:latin typeface="Fira Sans Condensed Medium"/>
              <a:ea typeface="Fira Sans Condensed Medium"/>
              <a:cs typeface="Fira Sans Condensed Medium"/>
              <a:sym typeface="Fira Sans Condensed Medium"/>
            </a:endParaRPr>
          </a:p>
        </p:txBody>
      </p:sp>
      <p:sp>
        <p:nvSpPr>
          <p:cNvPr id="769" name="Google Shape;769;p35"/>
          <p:cNvSpPr/>
          <p:nvPr/>
        </p:nvSpPr>
        <p:spPr>
          <a:xfrm>
            <a:off x="4963948" y="1720064"/>
            <a:ext cx="1189458" cy="1189205"/>
          </a:xfrm>
          <a:custGeom>
            <a:avLst/>
            <a:gdLst/>
            <a:ahLst/>
            <a:cxnLst/>
            <a:rect l="l" t="t" r="r" b="b"/>
            <a:pathLst>
              <a:path w="4709" h="4708" extrusionOk="0">
                <a:moveTo>
                  <a:pt x="429" y="0"/>
                </a:moveTo>
                <a:cubicBezTo>
                  <a:pt x="191" y="0"/>
                  <a:pt x="1" y="193"/>
                  <a:pt x="1" y="428"/>
                </a:cubicBezTo>
                <a:lnTo>
                  <a:pt x="1" y="4281"/>
                </a:lnTo>
                <a:cubicBezTo>
                  <a:pt x="1" y="4517"/>
                  <a:pt x="193" y="4708"/>
                  <a:pt x="429" y="4708"/>
                </a:cubicBezTo>
                <a:lnTo>
                  <a:pt x="4282" y="4708"/>
                </a:lnTo>
                <a:cubicBezTo>
                  <a:pt x="4518" y="4708"/>
                  <a:pt x="4709" y="4517"/>
                  <a:pt x="4709" y="4281"/>
                </a:cubicBezTo>
                <a:lnTo>
                  <a:pt x="4709" y="428"/>
                </a:lnTo>
                <a:cubicBezTo>
                  <a:pt x="4709" y="191"/>
                  <a:pt x="4517" y="0"/>
                  <a:pt x="4282"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txBox="1"/>
          <p:nvPr/>
        </p:nvSpPr>
        <p:spPr>
          <a:xfrm>
            <a:off x="4963950" y="2003750"/>
            <a:ext cx="1189200" cy="621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accent3"/>
                </a:solidFill>
                <a:latin typeface="Fira Sans Condensed Medium"/>
                <a:ea typeface="Fira Sans Condensed Medium"/>
                <a:cs typeface="Fira Sans Condensed Medium"/>
                <a:sym typeface="Fira Sans Condensed Medium"/>
              </a:rPr>
              <a:t>SOLUTION</a:t>
            </a:r>
            <a:endParaRPr sz="1600">
              <a:solidFill>
                <a:schemeClr val="accent3"/>
              </a:solidFill>
              <a:latin typeface="Fira Sans Condensed Medium"/>
              <a:ea typeface="Fira Sans Condensed Medium"/>
              <a:cs typeface="Fira Sans Condensed Medium"/>
              <a:sym typeface="Fira Sans Condensed Medium"/>
            </a:endParaRPr>
          </a:p>
        </p:txBody>
      </p:sp>
      <p:sp>
        <p:nvSpPr>
          <p:cNvPr id="771" name="Google Shape;771;p35"/>
          <p:cNvSpPr/>
          <p:nvPr/>
        </p:nvSpPr>
        <p:spPr>
          <a:xfrm>
            <a:off x="6920652" y="1720064"/>
            <a:ext cx="1189205" cy="1189205"/>
          </a:xfrm>
          <a:custGeom>
            <a:avLst/>
            <a:gdLst/>
            <a:ahLst/>
            <a:cxnLst/>
            <a:rect l="l" t="t" r="r" b="b"/>
            <a:pathLst>
              <a:path w="4708" h="4708" extrusionOk="0">
                <a:moveTo>
                  <a:pt x="427" y="0"/>
                </a:moveTo>
                <a:cubicBezTo>
                  <a:pt x="191" y="0"/>
                  <a:pt x="0" y="193"/>
                  <a:pt x="0" y="428"/>
                </a:cubicBezTo>
                <a:lnTo>
                  <a:pt x="0" y="4281"/>
                </a:lnTo>
                <a:cubicBezTo>
                  <a:pt x="0" y="4517"/>
                  <a:pt x="191" y="4708"/>
                  <a:pt x="427" y="4708"/>
                </a:cubicBezTo>
                <a:lnTo>
                  <a:pt x="4281" y="4708"/>
                </a:lnTo>
                <a:cubicBezTo>
                  <a:pt x="4518" y="4708"/>
                  <a:pt x="4708" y="4517"/>
                  <a:pt x="4708" y="4281"/>
                </a:cubicBezTo>
                <a:lnTo>
                  <a:pt x="4708" y="428"/>
                </a:lnTo>
                <a:cubicBezTo>
                  <a:pt x="4708" y="191"/>
                  <a:pt x="4517" y="0"/>
                  <a:pt x="42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txBox="1"/>
          <p:nvPr/>
        </p:nvSpPr>
        <p:spPr>
          <a:xfrm>
            <a:off x="6920650" y="2003750"/>
            <a:ext cx="1189200" cy="621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accent4"/>
                </a:solidFill>
                <a:latin typeface="Fira Sans Condensed Medium"/>
                <a:ea typeface="Fira Sans Condensed Medium"/>
                <a:cs typeface="Fira Sans Condensed Medium"/>
                <a:sym typeface="Fira Sans Condensed Medium"/>
              </a:rPr>
              <a:t>RESULT</a:t>
            </a:r>
            <a:endParaRPr sz="1600">
              <a:solidFill>
                <a:schemeClr val="accent4"/>
              </a:solidFill>
              <a:latin typeface="Fira Sans Condensed Medium"/>
              <a:ea typeface="Fira Sans Condensed Medium"/>
              <a:cs typeface="Fira Sans Condensed Medium"/>
              <a:sym typeface="Fira Sans Condensed Medium"/>
            </a:endParaRPr>
          </a:p>
        </p:txBody>
      </p:sp>
      <p:sp>
        <p:nvSpPr>
          <p:cNvPr id="773" name="Google Shape;773;p35"/>
          <p:cNvSpPr/>
          <p:nvPr/>
        </p:nvSpPr>
        <p:spPr>
          <a:xfrm>
            <a:off x="1470278" y="3632004"/>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35"/>
          <p:cNvGrpSpPr/>
          <p:nvPr/>
        </p:nvGrpSpPr>
        <p:grpSpPr>
          <a:xfrm>
            <a:off x="3426258" y="3632461"/>
            <a:ext cx="352230" cy="348542"/>
            <a:chOff x="1049375" y="2318350"/>
            <a:chExt cx="298525" cy="295400"/>
          </a:xfrm>
        </p:grpSpPr>
        <p:sp>
          <p:nvSpPr>
            <p:cNvPr id="775" name="Google Shape;775;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5"/>
          <p:cNvSpPr/>
          <p:nvPr/>
        </p:nvSpPr>
        <p:spPr>
          <a:xfrm>
            <a:off x="5383163" y="3632019"/>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337300" y="3632476"/>
            <a:ext cx="354117" cy="348513"/>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6"/>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786" name="Google Shape;786;p36"/>
          <p:cNvSpPr/>
          <p:nvPr/>
        </p:nvSpPr>
        <p:spPr>
          <a:xfrm>
            <a:off x="4878532" y="3344958"/>
            <a:ext cx="2938800" cy="1283700"/>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Mercury is the closest planet to the Sun and the smallest one of them all</a:t>
            </a:r>
            <a:endParaRPr sz="1200">
              <a:solidFill>
                <a:schemeClr val="dk1"/>
              </a:solidFill>
              <a:latin typeface="Roboto"/>
              <a:ea typeface="Roboto"/>
              <a:cs typeface="Roboto"/>
              <a:sym typeface="Roboto"/>
            </a:endParaRPr>
          </a:p>
        </p:txBody>
      </p:sp>
      <p:sp>
        <p:nvSpPr>
          <p:cNvPr id="787" name="Google Shape;787;p36"/>
          <p:cNvSpPr/>
          <p:nvPr/>
        </p:nvSpPr>
        <p:spPr>
          <a:xfrm>
            <a:off x="4878532" y="3036013"/>
            <a:ext cx="2936700" cy="4839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RESULTS</a:t>
            </a:r>
            <a:endParaRPr sz="2200"/>
          </a:p>
        </p:txBody>
      </p:sp>
      <p:sp>
        <p:nvSpPr>
          <p:cNvPr id="788" name="Google Shape;788;p36"/>
          <p:cNvSpPr/>
          <p:nvPr/>
        </p:nvSpPr>
        <p:spPr>
          <a:xfrm>
            <a:off x="7892870" y="3951948"/>
            <a:ext cx="732600" cy="6723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3000"/>
          </a:p>
        </p:txBody>
      </p:sp>
      <p:sp>
        <p:nvSpPr>
          <p:cNvPr id="789" name="Google Shape;789;p36"/>
          <p:cNvSpPr/>
          <p:nvPr/>
        </p:nvSpPr>
        <p:spPr>
          <a:xfrm>
            <a:off x="1324660" y="1499941"/>
            <a:ext cx="2941500" cy="1283700"/>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Jupiter is a gas giant and also is the biggest planet in all the Solar System</a:t>
            </a:r>
            <a:endParaRPr sz="1200">
              <a:solidFill>
                <a:schemeClr val="dk1"/>
              </a:solidFill>
              <a:latin typeface="Roboto"/>
              <a:ea typeface="Roboto"/>
              <a:cs typeface="Roboto"/>
              <a:sym typeface="Roboto"/>
            </a:endParaRPr>
          </a:p>
        </p:txBody>
      </p:sp>
      <p:sp>
        <p:nvSpPr>
          <p:cNvPr id="790" name="Google Shape;790;p36"/>
          <p:cNvSpPr/>
          <p:nvPr/>
        </p:nvSpPr>
        <p:spPr>
          <a:xfrm>
            <a:off x="1324660" y="1190995"/>
            <a:ext cx="2938800" cy="483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STUDY</a:t>
            </a:r>
            <a:endParaRPr sz="1900">
              <a:solidFill>
                <a:srgbClr val="FFFFFF"/>
              </a:solidFill>
            </a:endParaRPr>
          </a:p>
        </p:txBody>
      </p:sp>
      <p:sp>
        <p:nvSpPr>
          <p:cNvPr id="791" name="Google Shape;791;p36"/>
          <p:cNvSpPr/>
          <p:nvPr/>
        </p:nvSpPr>
        <p:spPr>
          <a:xfrm>
            <a:off x="518521" y="1192692"/>
            <a:ext cx="732600" cy="670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100">
              <a:solidFill>
                <a:srgbClr val="FFFFFF"/>
              </a:solidFill>
              <a:latin typeface="Fira Sans Extra Condensed Medium"/>
              <a:ea typeface="Fira Sans Extra Condensed Medium"/>
              <a:cs typeface="Fira Sans Extra Condensed Medium"/>
              <a:sym typeface="Fira Sans Extra Condensed Medium"/>
            </a:endParaRPr>
          </a:p>
        </p:txBody>
      </p:sp>
      <p:sp>
        <p:nvSpPr>
          <p:cNvPr id="792" name="Google Shape;792;p36"/>
          <p:cNvSpPr/>
          <p:nvPr/>
        </p:nvSpPr>
        <p:spPr>
          <a:xfrm>
            <a:off x="1324660" y="3344958"/>
            <a:ext cx="2941500" cy="1283700"/>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Saturn is the ringed planet, composed mostly of hydrogen and helium</a:t>
            </a:r>
            <a:endParaRPr>
              <a:solidFill>
                <a:schemeClr val="dk1"/>
              </a:solidFill>
            </a:endParaRPr>
          </a:p>
        </p:txBody>
      </p:sp>
      <p:sp>
        <p:nvSpPr>
          <p:cNvPr id="793" name="Google Shape;793;p36"/>
          <p:cNvSpPr/>
          <p:nvPr/>
        </p:nvSpPr>
        <p:spPr>
          <a:xfrm>
            <a:off x="1324660" y="3036013"/>
            <a:ext cx="2938800" cy="4839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ANSWER</a:t>
            </a:r>
            <a:endParaRPr sz="2200">
              <a:solidFill>
                <a:srgbClr val="FFFFFF"/>
              </a:solidFill>
              <a:latin typeface="Fira Sans Extra Condensed Medium"/>
              <a:ea typeface="Fira Sans Extra Condensed Medium"/>
              <a:cs typeface="Fira Sans Extra Condensed Medium"/>
              <a:sym typeface="Fira Sans Extra Condensed Medium"/>
            </a:endParaRPr>
          </a:p>
        </p:txBody>
      </p:sp>
      <p:sp>
        <p:nvSpPr>
          <p:cNvPr id="794" name="Google Shape;794;p36"/>
          <p:cNvSpPr/>
          <p:nvPr/>
        </p:nvSpPr>
        <p:spPr>
          <a:xfrm>
            <a:off x="517025" y="3953713"/>
            <a:ext cx="735600" cy="668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3000"/>
          </a:p>
        </p:txBody>
      </p:sp>
      <p:sp>
        <p:nvSpPr>
          <p:cNvPr id="795" name="Google Shape;795;p36"/>
          <p:cNvSpPr/>
          <p:nvPr/>
        </p:nvSpPr>
        <p:spPr>
          <a:xfrm>
            <a:off x="4878532" y="1499941"/>
            <a:ext cx="2938800" cy="1283700"/>
          </a:xfrm>
          <a:prstGeom prst="roundRect">
            <a:avLst>
              <a:gd name="adj" fmla="val 16667"/>
            </a:avLst>
          </a:prstGeom>
          <a:solidFill>
            <a:srgbClr val="EFEFEF"/>
          </a:solidFill>
          <a:ln>
            <a:noFill/>
          </a:ln>
        </p:spPr>
        <p:txBody>
          <a:bodyPr spcFirstLastPara="1" wrap="square" lIns="365750" tIns="91425" rIns="365750" bIns="91425" anchor="ctr" anchorCtr="0">
            <a:noAutofit/>
          </a:bodyPr>
          <a:lstStyle/>
          <a:p>
            <a:pPr marL="0" lvl="0" indent="0" algn="ctr"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Neptune is the farthest planet from the Sun and also the fourth-largest one</a:t>
            </a:r>
            <a:endParaRPr sz="1200">
              <a:solidFill>
                <a:schemeClr val="dk1"/>
              </a:solidFill>
              <a:latin typeface="Roboto"/>
              <a:ea typeface="Roboto"/>
              <a:cs typeface="Roboto"/>
              <a:sym typeface="Roboto"/>
            </a:endParaRPr>
          </a:p>
        </p:txBody>
      </p:sp>
      <p:sp>
        <p:nvSpPr>
          <p:cNvPr id="796" name="Google Shape;796;p36"/>
          <p:cNvSpPr/>
          <p:nvPr/>
        </p:nvSpPr>
        <p:spPr>
          <a:xfrm>
            <a:off x="4878532" y="1190995"/>
            <a:ext cx="2936700" cy="483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PROCESS</a:t>
            </a:r>
            <a:endParaRPr sz="2200">
              <a:solidFill>
                <a:srgbClr val="FFFFFF"/>
              </a:solidFill>
              <a:latin typeface="Fira Sans Extra Condensed Medium"/>
              <a:ea typeface="Fira Sans Extra Condensed Medium"/>
              <a:cs typeface="Fira Sans Extra Condensed Medium"/>
              <a:sym typeface="Fira Sans Extra Condensed Medium"/>
            </a:endParaRPr>
          </a:p>
        </p:txBody>
      </p:sp>
      <p:sp>
        <p:nvSpPr>
          <p:cNvPr id="797" name="Google Shape;797;p36"/>
          <p:cNvSpPr/>
          <p:nvPr/>
        </p:nvSpPr>
        <p:spPr>
          <a:xfrm>
            <a:off x="7891375" y="1193731"/>
            <a:ext cx="735600" cy="668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3000"/>
          </a:p>
        </p:txBody>
      </p:sp>
      <p:sp>
        <p:nvSpPr>
          <p:cNvPr id="798" name="Google Shape;798;p36"/>
          <p:cNvSpPr/>
          <p:nvPr/>
        </p:nvSpPr>
        <p:spPr>
          <a:xfrm>
            <a:off x="697946" y="1357915"/>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8071381" y="1341577"/>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6"/>
          <p:cNvGrpSpPr/>
          <p:nvPr/>
        </p:nvGrpSpPr>
        <p:grpSpPr>
          <a:xfrm>
            <a:off x="709166" y="4113317"/>
            <a:ext cx="351315" cy="349486"/>
            <a:chOff x="685475" y="2318350"/>
            <a:chExt cx="297750" cy="296200"/>
          </a:xfrm>
        </p:grpSpPr>
        <p:sp>
          <p:nvSpPr>
            <p:cNvPr id="801" name="Google Shape;801;p36"/>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6"/>
          <p:cNvGrpSpPr/>
          <p:nvPr/>
        </p:nvGrpSpPr>
        <p:grpSpPr>
          <a:xfrm>
            <a:off x="8085366" y="4114290"/>
            <a:ext cx="347599" cy="347599"/>
            <a:chOff x="3601275" y="2319150"/>
            <a:chExt cx="294600" cy="294600"/>
          </a:xfrm>
        </p:grpSpPr>
        <p:sp>
          <p:nvSpPr>
            <p:cNvPr id="805" name="Google Shape;805;p36"/>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7"/>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812" name="Google Shape;812;p37"/>
          <p:cNvSpPr/>
          <p:nvPr/>
        </p:nvSpPr>
        <p:spPr>
          <a:xfrm>
            <a:off x="1184500" y="2460152"/>
            <a:ext cx="1120358" cy="1120660"/>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5207239" y="2954823"/>
            <a:ext cx="1537565" cy="768904"/>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3797490" y="2185738"/>
            <a:ext cx="1537176" cy="768904"/>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975268" y="2194807"/>
            <a:ext cx="1538732" cy="771434"/>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2387554" y="2954823"/>
            <a:ext cx="1537565" cy="768904"/>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6615822" y="2185738"/>
            <a:ext cx="1538732" cy="771434"/>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2595559" y="2307380"/>
            <a:ext cx="1120358" cy="1120660"/>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4007804" y="2460152"/>
            <a:ext cx="1120358" cy="1120660"/>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418862" y="2307380"/>
            <a:ext cx="1120358" cy="1120660"/>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838546" y="2460152"/>
            <a:ext cx="1120358" cy="1120660"/>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txBox="1"/>
          <p:nvPr/>
        </p:nvSpPr>
        <p:spPr>
          <a:xfrm>
            <a:off x="6199280" y="3803625"/>
            <a:ext cx="23982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5"/>
                </a:solidFill>
                <a:latin typeface="Fira Sans Extra Condensed Medium"/>
                <a:ea typeface="Fira Sans Extra Condensed Medium"/>
                <a:cs typeface="Fira Sans Extra Condensed Medium"/>
                <a:sym typeface="Fira Sans Extra Condensed Medium"/>
              </a:rPr>
              <a:t>CONSEQUENCE</a:t>
            </a:r>
            <a:endParaRPr sz="1800">
              <a:solidFill>
                <a:schemeClr val="accent5"/>
              </a:solidFill>
              <a:latin typeface="Fira Sans Extra Condensed Medium"/>
              <a:ea typeface="Fira Sans Extra Condensed Medium"/>
              <a:cs typeface="Fira Sans Extra Condensed Medium"/>
              <a:sym typeface="Fira Sans Extra Condensed Medium"/>
            </a:endParaRPr>
          </a:p>
        </p:txBody>
      </p:sp>
      <p:sp>
        <p:nvSpPr>
          <p:cNvPr id="823" name="Google Shape;823;p37"/>
          <p:cNvSpPr txBox="1"/>
          <p:nvPr/>
        </p:nvSpPr>
        <p:spPr>
          <a:xfrm>
            <a:off x="546520" y="3803625"/>
            <a:ext cx="23961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Fira Sans Extra Condensed Medium"/>
                <a:ea typeface="Fira Sans Extra Condensed Medium"/>
                <a:cs typeface="Fira Sans Extra Condensed Medium"/>
                <a:sym typeface="Fira Sans Extra Condensed Medium"/>
              </a:rPr>
              <a:t>START</a:t>
            </a:r>
            <a:endParaRPr sz="18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24" name="Google Shape;824;p37"/>
          <p:cNvSpPr txBox="1"/>
          <p:nvPr/>
        </p:nvSpPr>
        <p:spPr>
          <a:xfrm>
            <a:off x="546535" y="4081663"/>
            <a:ext cx="2396100" cy="75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Roboto"/>
                <a:ea typeface="Roboto"/>
                <a:cs typeface="Roboto"/>
                <a:sym typeface="Roboto"/>
              </a:rPr>
              <a:t>Saturn is the ringed one. It’s made mostly of hydrogen and also helium</a:t>
            </a:r>
            <a:endParaRPr sz="1200">
              <a:latin typeface="Roboto"/>
              <a:ea typeface="Roboto"/>
              <a:cs typeface="Roboto"/>
              <a:sym typeface="Roboto"/>
            </a:endParaRPr>
          </a:p>
        </p:txBody>
      </p:sp>
      <p:sp>
        <p:nvSpPr>
          <p:cNvPr id="825" name="Google Shape;825;p37"/>
          <p:cNvSpPr txBox="1"/>
          <p:nvPr/>
        </p:nvSpPr>
        <p:spPr>
          <a:xfrm>
            <a:off x="3364428" y="3803625"/>
            <a:ext cx="23982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3"/>
                </a:solidFill>
                <a:latin typeface="Fira Sans Extra Condensed Medium"/>
                <a:ea typeface="Fira Sans Extra Condensed Medium"/>
                <a:cs typeface="Fira Sans Extra Condensed Medium"/>
                <a:sym typeface="Fira Sans Extra Condensed Medium"/>
              </a:rPr>
              <a:t>PROCESS</a:t>
            </a:r>
            <a:endParaRPr sz="18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26" name="Google Shape;826;p37"/>
          <p:cNvSpPr txBox="1"/>
          <p:nvPr/>
        </p:nvSpPr>
        <p:spPr>
          <a:xfrm>
            <a:off x="3366684" y="4081663"/>
            <a:ext cx="2396100" cy="75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Roboto"/>
                <a:ea typeface="Roboto"/>
                <a:cs typeface="Roboto"/>
                <a:sym typeface="Roboto"/>
              </a:rPr>
              <a:t>Despite being red, Mars is a cold place full of iron oxide dust. It was named after a god</a:t>
            </a:r>
            <a:endParaRPr sz="1200">
              <a:latin typeface="Roboto"/>
              <a:ea typeface="Roboto"/>
              <a:cs typeface="Roboto"/>
              <a:sym typeface="Roboto"/>
            </a:endParaRPr>
          </a:p>
        </p:txBody>
      </p:sp>
      <p:sp>
        <p:nvSpPr>
          <p:cNvPr id="827" name="Google Shape;827;p37"/>
          <p:cNvSpPr txBox="1"/>
          <p:nvPr/>
        </p:nvSpPr>
        <p:spPr>
          <a:xfrm>
            <a:off x="6199280" y="4081663"/>
            <a:ext cx="2398200" cy="75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Jupiter is the biggest planet in the entire Solar System and also a gas giant</a:t>
            </a:r>
            <a:endParaRPr sz="1200">
              <a:latin typeface="Roboto"/>
              <a:ea typeface="Roboto"/>
              <a:cs typeface="Roboto"/>
              <a:sym typeface="Roboto"/>
            </a:endParaRPr>
          </a:p>
        </p:txBody>
      </p:sp>
      <p:sp>
        <p:nvSpPr>
          <p:cNvPr id="828" name="Google Shape;828;p37"/>
          <p:cNvSpPr txBox="1"/>
          <p:nvPr/>
        </p:nvSpPr>
        <p:spPr>
          <a:xfrm>
            <a:off x="1448963" y="2828860"/>
            <a:ext cx="5910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1st</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829" name="Google Shape;829;p37"/>
          <p:cNvSpPr txBox="1"/>
          <p:nvPr/>
        </p:nvSpPr>
        <p:spPr>
          <a:xfrm>
            <a:off x="4271798" y="2828860"/>
            <a:ext cx="5910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3rd</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830" name="Google Shape;830;p37"/>
          <p:cNvSpPr txBox="1"/>
          <p:nvPr/>
        </p:nvSpPr>
        <p:spPr>
          <a:xfrm>
            <a:off x="7094632" y="2828860"/>
            <a:ext cx="5910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5th</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sp>
        <p:nvSpPr>
          <p:cNvPr id="831" name="Google Shape;831;p37"/>
          <p:cNvSpPr txBox="1"/>
          <p:nvPr/>
        </p:nvSpPr>
        <p:spPr>
          <a:xfrm>
            <a:off x="5679432" y="2676099"/>
            <a:ext cx="5910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4th</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sp>
        <p:nvSpPr>
          <p:cNvPr id="832" name="Google Shape;832;p37"/>
          <p:cNvSpPr txBox="1"/>
          <p:nvPr/>
        </p:nvSpPr>
        <p:spPr>
          <a:xfrm>
            <a:off x="2860014" y="2676099"/>
            <a:ext cx="591000" cy="38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2nd</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833" name="Google Shape;833;p37"/>
          <p:cNvSpPr txBox="1"/>
          <p:nvPr/>
        </p:nvSpPr>
        <p:spPr>
          <a:xfrm>
            <a:off x="4778118" y="1071912"/>
            <a:ext cx="23961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4"/>
                </a:solidFill>
                <a:latin typeface="Fira Sans Extra Condensed Medium"/>
                <a:ea typeface="Fira Sans Extra Condensed Medium"/>
                <a:cs typeface="Fira Sans Extra Condensed Medium"/>
                <a:sym typeface="Fira Sans Extra Condensed Medium"/>
              </a:rPr>
              <a:t>SET UP</a:t>
            </a:r>
            <a:endParaRPr sz="1800">
              <a:solidFill>
                <a:schemeClr val="accent4"/>
              </a:solidFill>
              <a:latin typeface="Fira Sans Extra Condensed Medium"/>
              <a:ea typeface="Fira Sans Extra Condensed Medium"/>
              <a:cs typeface="Fira Sans Extra Condensed Medium"/>
              <a:sym typeface="Fira Sans Extra Condensed Medium"/>
            </a:endParaRPr>
          </a:p>
        </p:txBody>
      </p:sp>
      <p:sp>
        <p:nvSpPr>
          <p:cNvPr id="834" name="Google Shape;834;p37"/>
          <p:cNvSpPr txBox="1"/>
          <p:nvPr/>
        </p:nvSpPr>
        <p:spPr>
          <a:xfrm>
            <a:off x="4775768" y="1336667"/>
            <a:ext cx="2397900" cy="7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Roboto"/>
                <a:ea typeface="Roboto"/>
                <a:cs typeface="Roboto"/>
                <a:sym typeface="Roboto"/>
              </a:rPr>
              <a:t>It’s the closest planet to the Sun and the smallest one. It was named after a Roman deity</a:t>
            </a:r>
            <a:endParaRPr sz="1200">
              <a:latin typeface="Roboto"/>
              <a:ea typeface="Roboto"/>
              <a:cs typeface="Roboto"/>
              <a:sym typeface="Roboto"/>
            </a:endParaRPr>
          </a:p>
        </p:txBody>
      </p:sp>
      <p:sp>
        <p:nvSpPr>
          <p:cNvPr id="835" name="Google Shape;835;p37"/>
          <p:cNvSpPr txBox="1"/>
          <p:nvPr/>
        </p:nvSpPr>
        <p:spPr>
          <a:xfrm>
            <a:off x="1956625" y="1084541"/>
            <a:ext cx="23982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2"/>
                </a:solidFill>
                <a:latin typeface="Fira Sans Extra Condensed Medium"/>
                <a:ea typeface="Fira Sans Extra Condensed Medium"/>
                <a:cs typeface="Fira Sans Extra Condensed Medium"/>
                <a:sym typeface="Fira Sans Extra Condensed Medium"/>
              </a:rPr>
              <a:t>KNOWLEDGE</a:t>
            </a:r>
            <a:endParaRPr sz="1800">
              <a:solidFill>
                <a:schemeClr val="accent2"/>
              </a:solidFill>
              <a:latin typeface="Fira Sans Extra Condensed Medium"/>
              <a:ea typeface="Fira Sans Extra Condensed Medium"/>
              <a:cs typeface="Fira Sans Extra Condensed Medium"/>
              <a:sym typeface="Fira Sans Extra Condensed Medium"/>
            </a:endParaRPr>
          </a:p>
        </p:txBody>
      </p:sp>
      <p:sp>
        <p:nvSpPr>
          <p:cNvPr id="836" name="Google Shape;836;p37"/>
          <p:cNvSpPr txBox="1"/>
          <p:nvPr/>
        </p:nvSpPr>
        <p:spPr>
          <a:xfrm>
            <a:off x="1956625" y="1345570"/>
            <a:ext cx="2396100" cy="75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Roboto"/>
                <a:ea typeface="Roboto"/>
                <a:cs typeface="Roboto"/>
                <a:sym typeface="Roboto"/>
              </a:rPr>
              <a:t>Venus has a beautiful name and is the second planet from the Sun in the Solar System</a:t>
            </a:r>
            <a:endParaRPr sz="1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38"/>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graphicFrame>
        <p:nvGraphicFramePr>
          <p:cNvPr id="842" name="Google Shape;842;p38"/>
          <p:cNvGraphicFramePr/>
          <p:nvPr/>
        </p:nvGraphicFramePr>
        <p:xfrm>
          <a:off x="457200" y="1262100"/>
          <a:ext cx="3000000" cy="3000000"/>
        </p:xfrm>
        <a:graphic>
          <a:graphicData uri="http://schemas.openxmlformats.org/drawingml/2006/table">
            <a:tbl>
              <a:tblPr>
                <a:noFill/>
                <a:tableStyleId>{58E7CAD0-4330-441E-9582-A86500EF8020}</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38125">
                <a:tc>
                  <a:txBody>
                    <a:bodyPr/>
                    <a:lstStyle/>
                    <a:p>
                      <a:pPr marL="0" lvl="0" indent="0" algn="ctr" rtl="0">
                        <a:spcBef>
                          <a:spcPts val="0"/>
                        </a:spcBef>
                        <a:spcAft>
                          <a:spcPts val="0"/>
                        </a:spcAft>
                        <a:buClr>
                          <a:schemeClr val="dk1"/>
                        </a:buClr>
                        <a:buFont typeface="Arial"/>
                        <a:buNone/>
                      </a:pPr>
                      <a:r>
                        <a:rPr lang="en" sz="2100">
                          <a:solidFill>
                            <a:schemeClr val="lt1"/>
                          </a:solidFill>
                          <a:latin typeface="Fira Sans Extra Condensed Medium"/>
                          <a:ea typeface="Fira Sans Extra Condensed Medium"/>
                          <a:cs typeface="Fira Sans Extra Condensed Medium"/>
                          <a:sym typeface="Fira Sans Extra Condensed Medium"/>
                        </a:rPr>
                        <a:t>SURVEY</a:t>
                      </a:r>
                      <a:endParaRPr sz="18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Font typeface="Arial"/>
                        <a:buNone/>
                      </a:pPr>
                      <a:r>
                        <a:rPr lang="en" sz="2100">
                          <a:solidFill>
                            <a:schemeClr val="lt1"/>
                          </a:solidFill>
                          <a:latin typeface="Fira Sans Extra Condensed Medium"/>
                          <a:ea typeface="Fira Sans Extra Condensed Medium"/>
                          <a:cs typeface="Fira Sans Extra Condensed Medium"/>
                          <a:sym typeface="Fira Sans Extra Condensed Medium"/>
                        </a:rPr>
                        <a:t>FRAMEWORK</a:t>
                      </a:r>
                      <a:endParaRPr sz="18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Clr>
                          <a:schemeClr val="dk1"/>
                        </a:buClr>
                        <a:buFont typeface="Arial"/>
                        <a:buNone/>
                      </a:pPr>
                      <a:r>
                        <a:rPr lang="en" sz="2100">
                          <a:solidFill>
                            <a:schemeClr val="lt1"/>
                          </a:solidFill>
                          <a:latin typeface="Fira Sans Extra Condensed Medium"/>
                          <a:ea typeface="Fira Sans Extra Condensed Medium"/>
                          <a:cs typeface="Fira Sans Extra Condensed Medium"/>
                          <a:sym typeface="Fira Sans Extra Condensed Medium"/>
                        </a:rPr>
                        <a:t>ACCORD</a:t>
                      </a:r>
                      <a:endParaRPr sz="18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Clr>
                          <a:schemeClr val="dk1"/>
                        </a:buClr>
                        <a:buFont typeface="Arial"/>
                        <a:buNone/>
                      </a:pPr>
                      <a:r>
                        <a:rPr lang="en" sz="2100">
                          <a:solidFill>
                            <a:schemeClr val="lt1"/>
                          </a:solidFill>
                          <a:latin typeface="Fira Sans Extra Condensed Medium"/>
                          <a:ea typeface="Fira Sans Extra Condensed Medium"/>
                          <a:cs typeface="Fira Sans Extra Condensed Medium"/>
                          <a:sym typeface="Fira Sans Extra Condensed Medium"/>
                        </a:rPr>
                        <a:t>ENDING</a:t>
                      </a:r>
                      <a:endParaRPr sz="18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1113375">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Despite being red, Mars is actually a very cold place full of iron oxide dust</a:t>
                      </a:r>
                      <a:endParaRPr sz="2600">
                        <a:latin typeface="Fira Sans Condensed Medium"/>
                        <a:ea typeface="Fira Sans Condensed Medium"/>
                        <a:cs typeface="Fira Sans Condensed Medium"/>
                        <a:sym typeface="Fira Sans Condensed Medium"/>
                      </a:endParaRPr>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Planet Venus has a beautiful name and is the second planet</a:t>
                      </a:r>
                      <a:endParaRPr sz="12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Earth is the third planet from the Sun and the one where we live on</a:t>
                      </a:r>
                      <a:endParaRPr sz="12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1133400">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smallest planet in the entire Solar System</a:t>
                      </a:r>
                      <a:endParaRPr/>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Jupiter is the biggest planet of all of them in the Solar System </a:t>
                      </a:r>
                      <a:endParaRPr sz="12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Roboto"/>
                          <a:ea typeface="Roboto"/>
                          <a:cs typeface="Roboto"/>
                          <a:sym typeface="Roboto"/>
                        </a:rPr>
                        <a:t>Saturn is the only planet with rings of all of them in the Solar System</a:t>
                      </a:r>
                      <a:endParaRPr sz="1200"/>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Pluto is now considered a dwarf planet and not the ninth planet from the Sun</a:t>
                      </a:r>
                      <a:endParaRPr sz="1200">
                        <a:latin typeface="Roboto"/>
                        <a:ea typeface="Roboto"/>
                        <a:cs typeface="Roboto"/>
                        <a:sym typeface="Roboto"/>
                      </a:endParaRPr>
                    </a:p>
                  </a:txBody>
                  <a:tcPr marL="91425" marR="91425" marT="91425" marB="91425" anchor="ctr">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848" name="Google Shape;848;p39"/>
          <p:cNvSpPr/>
          <p:nvPr/>
        </p:nvSpPr>
        <p:spPr>
          <a:xfrm>
            <a:off x="2173281" y="3853615"/>
            <a:ext cx="3597000" cy="8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940350" y="3853768"/>
            <a:ext cx="1188000" cy="879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Extra Condensed Medium"/>
                <a:ea typeface="Fira Sans Extra Condensed Medium"/>
                <a:cs typeface="Fira Sans Extra Condensed Medium"/>
                <a:sym typeface="Fira Sans Extra Condensed Medium"/>
              </a:rPr>
              <a:t>4th</a:t>
            </a:r>
            <a:endParaRPr sz="2700">
              <a:solidFill>
                <a:srgbClr val="FFFFFF"/>
              </a:solidFill>
              <a:latin typeface="Fira Sans Extra Condensed Medium"/>
              <a:ea typeface="Fira Sans Extra Condensed Medium"/>
              <a:cs typeface="Fira Sans Extra Condensed Medium"/>
              <a:sym typeface="Fira Sans Extra Condensed Medium"/>
            </a:endParaRPr>
          </a:p>
        </p:txBody>
      </p:sp>
      <p:sp>
        <p:nvSpPr>
          <p:cNvPr id="850" name="Google Shape;850;p39"/>
          <p:cNvSpPr txBox="1"/>
          <p:nvPr/>
        </p:nvSpPr>
        <p:spPr>
          <a:xfrm>
            <a:off x="2520224" y="4015104"/>
            <a:ext cx="2903400" cy="55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a:latin typeface="Roboto"/>
                <a:ea typeface="Roboto"/>
                <a:cs typeface="Roboto"/>
                <a:sym typeface="Roboto"/>
              </a:rPr>
              <a:t>Mercury is the smallest planet in the entire Solar System</a:t>
            </a:r>
            <a:endParaRPr sz="1200">
              <a:solidFill>
                <a:srgbClr val="000000"/>
              </a:solidFill>
              <a:latin typeface="Roboto"/>
              <a:ea typeface="Roboto"/>
              <a:cs typeface="Roboto"/>
              <a:sym typeface="Roboto"/>
            </a:endParaRPr>
          </a:p>
        </p:txBody>
      </p:sp>
      <p:sp>
        <p:nvSpPr>
          <p:cNvPr id="851" name="Google Shape;851;p39"/>
          <p:cNvSpPr/>
          <p:nvPr/>
        </p:nvSpPr>
        <p:spPr>
          <a:xfrm>
            <a:off x="5815653" y="3853613"/>
            <a:ext cx="2388000" cy="8802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txBox="1"/>
          <p:nvPr/>
        </p:nvSpPr>
        <p:spPr>
          <a:xfrm flipH="1">
            <a:off x="6067210" y="4099761"/>
            <a:ext cx="1547700" cy="38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DATA</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
        <p:nvSpPr>
          <p:cNvPr id="853" name="Google Shape;853;p39"/>
          <p:cNvSpPr/>
          <p:nvPr/>
        </p:nvSpPr>
        <p:spPr>
          <a:xfrm>
            <a:off x="2173281" y="2006843"/>
            <a:ext cx="3597000" cy="8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940350" y="2006996"/>
            <a:ext cx="1188000" cy="87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Extra Condensed Medium"/>
                <a:ea typeface="Fira Sans Extra Condensed Medium"/>
                <a:cs typeface="Fira Sans Extra Condensed Medium"/>
                <a:sym typeface="Fira Sans Extra Condensed Medium"/>
              </a:rPr>
              <a:t>2nd</a:t>
            </a:r>
            <a:endParaRPr sz="2700">
              <a:solidFill>
                <a:srgbClr val="FFFFFF"/>
              </a:solidFill>
              <a:latin typeface="Fira Sans Extra Condensed Medium"/>
              <a:ea typeface="Fira Sans Extra Condensed Medium"/>
              <a:cs typeface="Fira Sans Extra Condensed Medium"/>
              <a:sym typeface="Fira Sans Extra Condensed Medium"/>
            </a:endParaRPr>
          </a:p>
        </p:txBody>
      </p:sp>
      <p:sp>
        <p:nvSpPr>
          <p:cNvPr id="855" name="Google Shape;855;p39"/>
          <p:cNvSpPr txBox="1"/>
          <p:nvPr/>
        </p:nvSpPr>
        <p:spPr>
          <a:xfrm>
            <a:off x="2520224" y="2168332"/>
            <a:ext cx="2903400" cy="55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Despite being red, Mars is </a:t>
            </a:r>
            <a:r>
              <a:rPr lang="en" sz="1200">
                <a:latin typeface="Roboto"/>
                <a:ea typeface="Roboto"/>
                <a:cs typeface="Roboto"/>
                <a:sym typeface="Roboto"/>
              </a:rPr>
              <a:t>a</a:t>
            </a:r>
            <a:r>
              <a:rPr lang="en" sz="1200">
                <a:solidFill>
                  <a:srgbClr val="000000"/>
                </a:solidFill>
                <a:latin typeface="Roboto"/>
                <a:ea typeface="Roboto"/>
                <a:cs typeface="Roboto"/>
                <a:sym typeface="Roboto"/>
              </a:rPr>
              <a:t> cold place full of iron oxide dust</a:t>
            </a:r>
            <a:endParaRPr sz="1200">
              <a:solidFill>
                <a:srgbClr val="000000"/>
              </a:solidFill>
              <a:latin typeface="Roboto"/>
              <a:ea typeface="Roboto"/>
              <a:cs typeface="Roboto"/>
              <a:sym typeface="Roboto"/>
            </a:endParaRPr>
          </a:p>
        </p:txBody>
      </p:sp>
      <p:sp>
        <p:nvSpPr>
          <p:cNvPr id="856" name="Google Shape;856;p39"/>
          <p:cNvSpPr/>
          <p:nvPr/>
        </p:nvSpPr>
        <p:spPr>
          <a:xfrm>
            <a:off x="5815653" y="2006835"/>
            <a:ext cx="2388000" cy="8802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txBox="1"/>
          <p:nvPr/>
        </p:nvSpPr>
        <p:spPr>
          <a:xfrm flipH="1">
            <a:off x="6068481" y="2255544"/>
            <a:ext cx="1545600" cy="38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FRAMEWORK</a:t>
            </a:r>
            <a:endParaRPr sz="1900">
              <a:solidFill>
                <a:srgbClr val="FFFFFF"/>
              </a:solidFill>
              <a:latin typeface="Fira Sans Extra Condensed Medium"/>
              <a:ea typeface="Fira Sans Extra Condensed Medium"/>
              <a:cs typeface="Fira Sans Extra Condensed Medium"/>
              <a:sym typeface="Fira Sans Extra Condensed Medium"/>
            </a:endParaRPr>
          </a:p>
        </p:txBody>
      </p:sp>
      <p:sp>
        <p:nvSpPr>
          <p:cNvPr id="858" name="Google Shape;858;p39"/>
          <p:cNvSpPr/>
          <p:nvPr/>
        </p:nvSpPr>
        <p:spPr>
          <a:xfrm>
            <a:off x="2173281" y="2930074"/>
            <a:ext cx="3597000" cy="8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940350" y="2930227"/>
            <a:ext cx="1188000" cy="87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Extra Condensed Medium"/>
                <a:ea typeface="Fira Sans Extra Condensed Medium"/>
                <a:cs typeface="Fira Sans Extra Condensed Medium"/>
                <a:sym typeface="Fira Sans Extra Condensed Medium"/>
              </a:rPr>
              <a:t>3rd</a:t>
            </a:r>
            <a:endParaRPr sz="2700">
              <a:solidFill>
                <a:srgbClr val="FFFFFF"/>
              </a:solidFill>
              <a:latin typeface="Fira Sans Extra Condensed Medium"/>
              <a:ea typeface="Fira Sans Extra Condensed Medium"/>
              <a:cs typeface="Fira Sans Extra Condensed Medium"/>
              <a:sym typeface="Fira Sans Extra Condensed Medium"/>
            </a:endParaRPr>
          </a:p>
        </p:txBody>
      </p:sp>
      <p:sp>
        <p:nvSpPr>
          <p:cNvPr id="860" name="Google Shape;860;p39"/>
          <p:cNvSpPr txBox="1"/>
          <p:nvPr/>
        </p:nvSpPr>
        <p:spPr>
          <a:xfrm>
            <a:off x="2520224" y="3091563"/>
            <a:ext cx="2903400" cy="55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Saturn is composed mostly of hydrogen and a</a:t>
            </a:r>
            <a:r>
              <a:rPr lang="en" sz="1200">
                <a:latin typeface="Roboto"/>
                <a:ea typeface="Roboto"/>
                <a:cs typeface="Roboto"/>
                <a:sym typeface="Roboto"/>
              </a:rPr>
              <a:t>lso </a:t>
            </a:r>
            <a:r>
              <a:rPr lang="en" sz="1200">
                <a:solidFill>
                  <a:srgbClr val="000000"/>
                </a:solidFill>
                <a:latin typeface="Roboto"/>
                <a:ea typeface="Roboto"/>
                <a:cs typeface="Roboto"/>
                <a:sym typeface="Roboto"/>
              </a:rPr>
              <a:t>helium</a:t>
            </a:r>
            <a:endParaRPr sz="1200">
              <a:solidFill>
                <a:srgbClr val="000000"/>
              </a:solidFill>
              <a:latin typeface="Roboto"/>
              <a:ea typeface="Roboto"/>
              <a:cs typeface="Roboto"/>
              <a:sym typeface="Roboto"/>
            </a:endParaRPr>
          </a:p>
        </p:txBody>
      </p:sp>
      <p:sp>
        <p:nvSpPr>
          <p:cNvPr id="861" name="Google Shape;861;p39"/>
          <p:cNvSpPr/>
          <p:nvPr/>
        </p:nvSpPr>
        <p:spPr>
          <a:xfrm>
            <a:off x="5815653" y="2930069"/>
            <a:ext cx="2388000" cy="8802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txBox="1"/>
          <p:nvPr/>
        </p:nvSpPr>
        <p:spPr>
          <a:xfrm flipH="1">
            <a:off x="6068481" y="3177811"/>
            <a:ext cx="1545600" cy="38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ACCORD</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
        <p:nvSpPr>
          <p:cNvPr id="863" name="Google Shape;863;p39"/>
          <p:cNvSpPr/>
          <p:nvPr/>
        </p:nvSpPr>
        <p:spPr>
          <a:xfrm>
            <a:off x="2173281" y="1085861"/>
            <a:ext cx="3597000" cy="880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txBox="1"/>
          <p:nvPr/>
        </p:nvSpPr>
        <p:spPr>
          <a:xfrm>
            <a:off x="2520224" y="1247351"/>
            <a:ext cx="2903400" cy="55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Roboto"/>
                <a:ea typeface="Roboto"/>
                <a:cs typeface="Roboto"/>
                <a:sym typeface="Roboto"/>
              </a:rPr>
              <a:t>Jupiter is a gas giant and the biggest planet in the Solar System</a:t>
            </a:r>
            <a:endParaRPr sz="1200">
              <a:solidFill>
                <a:srgbClr val="000000"/>
              </a:solidFill>
              <a:latin typeface="Roboto"/>
              <a:ea typeface="Roboto"/>
              <a:cs typeface="Roboto"/>
              <a:sym typeface="Roboto"/>
            </a:endParaRPr>
          </a:p>
        </p:txBody>
      </p:sp>
      <p:sp>
        <p:nvSpPr>
          <p:cNvPr id="865" name="Google Shape;865;p39"/>
          <p:cNvSpPr/>
          <p:nvPr/>
        </p:nvSpPr>
        <p:spPr>
          <a:xfrm>
            <a:off x="940350" y="1086014"/>
            <a:ext cx="1188000" cy="879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Extra Condensed Medium"/>
                <a:ea typeface="Fira Sans Extra Condensed Medium"/>
                <a:cs typeface="Fira Sans Extra Condensed Medium"/>
                <a:sym typeface="Fira Sans Extra Condensed Medium"/>
              </a:rPr>
              <a:t>1st</a:t>
            </a:r>
            <a:endParaRPr sz="2700">
              <a:solidFill>
                <a:srgbClr val="FFFFFF"/>
              </a:solidFill>
              <a:latin typeface="Fira Sans Extra Condensed Medium"/>
              <a:ea typeface="Fira Sans Extra Condensed Medium"/>
              <a:cs typeface="Fira Sans Extra Condensed Medium"/>
              <a:sym typeface="Fira Sans Extra Condensed Medium"/>
            </a:endParaRPr>
          </a:p>
        </p:txBody>
      </p:sp>
      <p:sp>
        <p:nvSpPr>
          <p:cNvPr id="866" name="Google Shape;866;p39"/>
          <p:cNvSpPr/>
          <p:nvPr/>
        </p:nvSpPr>
        <p:spPr>
          <a:xfrm>
            <a:off x="5815653" y="1085850"/>
            <a:ext cx="2388000" cy="8802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txBox="1"/>
          <p:nvPr/>
        </p:nvSpPr>
        <p:spPr>
          <a:xfrm flipH="1">
            <a:off x="6068481" y="1366298"/>
            <a:ext cx="1545600" cy="3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SURVEY</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0"/>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873" name="Google Shape;873;p40"/>
          <p:cNvSpPr/>
          <p:nvPr/>
        </p:nvSpPr>
        <p:spPr>
          <a:xfrm>
            <a:off x="3595825" y="4067100"/>
            <a:ext cx="1952400" cy="6573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Fira Sans Extra Condensed Medium"/>
                <a:ea typeface="Fira Sans Extra Condensed Medium"/>
                <a:cs typeface="Fira Sans Extra Condensed Medium"/>
                <a:sym typeface="Fira Sans Extra Condensed Medium"/>
              </a:rPr>
              <a:t>Result</a:t>
            </a:r>
            <a:endParaRPr sz="30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874" name="Google Shape;874;p40"/>
          <p:cNvCxnSpPr>
            <a:stCxn id="875" idx="1"/>
            <a:endCxn id="873" idx="1"/>
          </p:cNvCxnSpPr>
          <p:nvPr/>
        </p:nvCxnSpPr>
        <p:spPr>
          <a:xfrm rot="-5400000" flipH="1">
            <a:off x="1493625" y="2293650"/>
            <a:ext cx="1973400" cy="2231100"/>
          </a:xfrm>
          <a:prstGeom prst="bentConnector2">
            <a:avLst/>
          </a:prstGeom>
          <a:noFill/>
          <a:ln w="28575" cap="flat" cmpd="sng">
            <a:solidFill>
              <a:schemeClr val="accent2"/>
            </a:solidFill>
            <a:prstDash val="dot"/>
            <a:round/>
            <a:headEnd type="diamond" w="med" len="med"/>
            <a:tailEnd type="diamond" w="med" len="med"/>
          </a:ln>
        </p:spPr>
      </p:cxnSp>
      <p:sp>
        <p:nvSpPr>
          <p:cNvPr id="875" name="Google Shape;875;p40"/>
          <p:cNvSpPr/>
          <p:nvPr/>
        </p:nvSpPr>
        <p:spPr>
          <a:xfrm>
            <a:off x="562575" y="1151700"/>
            <a:ext cx="1604400" cy="1270800"/>
          </a:xfrm>
          <a:prstGeom prst="round2SameRect">
            <a:avLst>
              <a:gd name="adj1" fmla="val 16667"/>
              <a:gd name="adj2" fmla="val 0"/>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62563" y="1151700"/>
            <a:ext cx="1604400" cy="417900"/>
          </a:xfrm>
          <a:prstGeom prst="round2SameRect">
            <a:avLst>
              <a:gd name="adj1" fmla="val 16667"/>
              <a:gd name="adj2" fmla="val 0"/>
            </a:avLst>
          </a:prstGeom>
          <a:solidFill>
            <a:srgbClr val="BCB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700725" y="1151700"/>
            <a:ext cx="1604400" cy="1270800"/>
          </a:xfrm>
          <a:prstGeom prst="round2SameRect">
            <a:avLst>
              <a:gd name="adj1" fmla="val 16667"/>
              <a:gd name="adj2" fmla="val 0"/>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2700713" y="1151700"/>
            <a:ext cx="1604400" cy="417900"/>
          </a:xfrm>
          <a:prstGeom prst="round2SameRect">
            <a:avLst>
              <a:gd name="adj1" fmla="val 16667"/>
              <a:gd name="adj2" fmla="val 0"/>
            </a:avLst>
          </a:prstGeom>
          <a:solidFill>
            <a:srgbClr val="BCB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4838875" y="1151700"/>
            <a:ext cx="1604400" cy="1270800"/>
          </a:xfrm>
          <a:prstGeom prst="round2SameRect">
            <a:avLst>
              <a:gd name="adj1" fmla="val 16667"/>
              <a:gd name="adj2" fmla="val 0"/>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4838863" y="1151700"/>
            <a:ext cx="1604400" cy="417900"/>
          </a:xfrm>
          <a:prstGeom prst="round2SameRect">
            <a:avLst>
              <a:gd name="adj1" fmla="val 16667"/>
              <a:gd name="adj2" fmla="val 0"/>
            </a:avLst>
          </a:prstGeom>
          <a:solidFill>
            <a:srgbClr val="BCB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6977025" y="1151700"/>
            <a:ext cx="1604400" cy="1270800"/>
          </a:xfrm>
          <a:prstGeom prst="round2SameRect">
            <a:avLst>
              <a:gd name="adj1" fmla="val 16667"/>
              <a:gd name="adj2" fmla="val 0"/>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6977013" y="1151700"/>
            <a:ext cx="1604400" cy="417900"/>
          </a:xfrm>
          <a:prstGeom prst="round2SameRect">
            <a:avLst>
              <a:gd name="adj1" fmla="val 16667"/>
              <a:gd name="adj2" fmla="val 0"/>
            </a:avLst>
          </a:prstGeom>
          <a:solidFill>
            <a:srgbClr val="BCB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txBox="1"/>
          <p:nvPr/>
        </p:nvSpPr>
        <p:spPr>
          <a:xfrm>
            <a:off x="562625" y="1145850"/>
            <a:ext cx="1604400" cy="42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Research</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
        <p:nvSpPr>
          <p:cNvPr id="884" name="Google Shape;884;p40"/>
          <p:cNvSpPr txBox="1"/>
          <p:nvPr/>
        </p:nvSpPr>
        <p:spPr>
          <a:xfrm>
            <a:off x="562572" y="1698350"/>
            <a:ext cx="1604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Earth is the third planet from the Sun </a:t>
            </a:r>
            <a:endParaRPr sz="1200">
              <a:latin typeface="Roboto"/>
              <a:ea typeface="Roboto"/>
              <a:cs typeface="Roboto"/>
              <a:sym typeface="Roboto"/>
            </a:endParaRPr>
          </a:p>
        </p:txBody>
      </p:sp>
      <p:sp>
        <p:nvSpPr>
          <p:cNvPr id="885" name="Google Shape;885;p40"/>
          <p:cNvSpPr txBox="1"/>
          <p:nvPr/>
        </p:nvSpPr>
        <p:spPr>
          <a:xfrm>
            <a:off x="2700722" y="1145850"/>
            <a:ext cx="1604400" cy="429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Knowledge</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
        <p:nvSpPr>
          <p:cNvPr id="886" name="Google Shape;886;p40"/>
          <p:cNvSpPr txBox="1"/>
          <p:nvPr/>
        </p:nvSpPr>
        <p:spPr>
          <a:xfrm>
            <a:off x="2700722" y="1698350"/>
            <a:ext cx="1604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It’s the farthest planet from the Sun </a:t>
            </a:r>
            <a:endParaRPr sz="1200">
              <a:latin typeface="Roboto"/>
              <a:ea typeface="Roboto"/>
              <a:cs typeface="Roboto"/>
              <a:sym typeface="Roboto"/>
            </a:endParaRPr>
          </a:p>
        </p:txBody>
      </p:sp>
      <p:sp>
        <p:nvSpPr>
          <p:cNvPr id="887" name="Google Shape;887;p40"/>
          <p:cNvSpPr txBox="1"/>
          <p:nvPr/>
        </p:nvSpPr>
        <p:spPr>
          <a:xfrm>
            <a:off x="4838823" y="1145850"/>
            <a:ext cx="1604400" cy="429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Answer</a:t>
            </a:r>
            <a:endParaRPr sz="2100">
              <a:solidFill>
                <a:srgbClr val="FFFFFF"/>
              </a:solidFill>
              <a:latin typeface="Fira Sans Extra Condensed Medium"/>
              <a:ea typeface="Fira Sans Extra Condensed Medium"/>
              <a:cs typeface="Fira Sans Extra Condensed Medium"/>
              <a:sym typeface="Fira Sans Extra Condensed Medium"/>
            </a:endParaRPr>
          </a:p>
        </p:txBody>
      </p:sp>
      <p:sp>
        <p:nvSpPr>
          <p:cNvPr id="888" name="Google Shape;888;p40"/>
          <p:cNvSpPr txBox="1"/>
          <p:nvPr/>
        </p:nvSpPr>
        <p:spPr>
          <a:xfrm>
            <a:off x="4838873" y="1698350"/>
            <a:ext cx="1604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Despite being red,</a:t>
            </a:r>
            <a:br>
              <a:rPr lang="en" sz="1200">
                <a:latin typeface="Roboto"/>
                <a:ea typeface="Roboto"/>
                <a:cs typeface="Roboto"/>
                <a:sym typeface="Roboto"/>
              </a:rPr>
            </a:br>
            <a:r>
              <a:rPr lang="en" sz="1200">
                <a:latin typeface="Roboto"/>
                <a:ea typeface="Roboto"/>
                <a:cs typeface="Roboto"/>
                <a:sym typeface="Roboto"/>
              </a:rPr>
              <a:t>Mars is a cold place</a:t>
            </a:r>
            <a:endParaRPr sz="1200">
              <a:latin typeface="Roboto"/>
              <a:ea typeface="Roboto"/>
              <a:cs typeface="Roboto"/>
              <a:sym typeface="Roboto"/>
            </a:endParaRPr>
          </a:p>
        </p:txBody>
      </p:sp>
      <p:sp>
        <p:nvSpPr>
          <p:cNvPr id="889" name="Google Shape;889;p40"/>
          <p:cNvSpPr txBox="1"/>
          <p:nvPr/>
        </p:nvSpPr>
        <p:spPr>
          <a:xfrm>
            <a:off x="6977025" y="1698350"/>
            <a:ext cx="16044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a:ea typeface="Roboto"/>
                <a:cs typeface="Roboto"/>
                <a:sym typeface="Roboto"/>
              </a:rPr>
              <a:t>It’s the closest object to the Sun</a:t>
            </a:r>
            <a:endParaRPr sz="1200">
              <a:latin typeface="Roboto"/>
              <a:ea typeface="Roboto"/>
              <a:cs typeface="Roboto"/>
              <a:sym typeface="Roboto"/>
            </a:endParaRPr>
          </a:p>
        </p:txBody>
      </p:sp>
      <p:sp>
        <p:nvSpPr>
          <p:cNvPr id="890" name="Google Shape;890;p40"/>
          <p:cNvSpPr txBox="1"/>
          <p:nvPr/>
        </p:nvSpPr>
        <p:spPr>
          <a:xfrm>
            <a:off x="6977025" y="1145850"/>
            <a:ext cx="1604400" cy="4296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FFFFFF"/>
                </a:solidFill>
                <a:latin typeface="Fira Sans Extra Condensed Medium"/>
                <a:ea typeface="Fira Sans Extra Condensed Medium"/>
                <a:cs typeface="Fira Sans Extra Condensed Medium"/>
                <a:sym typeface="Fira Sans Extra Condensed Medium"/>
              </a:rPr>
              <a:t>Solution</a:t>
            </a:r>
            <a:endParaRPr sz="2100">
              <a:solidFill>
                <a:srgbClr val="FFFFFF"/>
              </a:solidFill>
              <a:latin typeface="Fira Sans Extra Condensed Medium"/>
              <a:ea typeface="Fira Sans Extra Condensed Medium"/>
              <a:cs typeface="Fira Sans Extra Condensed Medium"/>
              <a:sym typeface="Fira Sans Extra Condensed Medium"/>
            </a:endParaRPr>
          </a:p>
        </p:txBody>
      </p:sp>
      <p:cxnSp>
        <p:nvCxnSpPr>
          <p:cNvPr id="891" name="Google Shape;891;p40"/>
          <p:cNvCxnSpPr/>
          <p:nvPr/>
        </p:nvCxnSpPr>
        <p:spPr>
          <a:xfrm rot="-5400000" flipH="1">
            <a:off x="2879975" y="3056700"/>
            <a:ext cx="1647000" cy="378600"/>
          </a:xfrm>
          <a:prstGeom prst="bentConnector3">
            <a:avLst>
              <a:gd name="adj1" fmla="val 50000"/>
            </a:avLst>
          </a:prstGeom>
          <a:noFill/>
          <a:ln w="28575" cap="flat" cmpd="sng">
            <a:solidFill>
              <a:schemeClr val="accent3"/>
            </a:solidFill>
            <a:prstDash val="dot"/>
            <a:round/>
            <a:headEnd type="diamond" w="med" len="med"/>
            <a:tailEnd type="diamond" w="med" len="med"/>
          </a:ln>
        </p:spPr>
      </p:cxnSp>
      <p:cxnSp>
        <p:nvCxnSpPr>
          <p:cNvPr id="892" name="Google Shape;892;p40"/>
          <p:cNvCxnSpPr/>
          <p:nvPr/>
        </p:nvCxnSpPr>
        <p:spPr>
          <a:xfrm rot="5400000">
            <a:off x="4617025" y="3056700"/>
            <a:ext cx="1647000" cy="378600"/>
          </a:xfrm>
          <a:prstGeom prst="bentConnector3">
            <a:avLst>
              <a:gd name="adj1" fmla="val 50000"/>
            </a:avLst>
          </a:prstGeom>
          <a:noFill/>
          <a:ln w="28575" cap="flat" cmpd="sng">
            <a:solidFill>
              <a:schemeClr val="accent4"/>
            </a:solidFill>
            <a:prstDash val="dot"/>
            <a:round/>
            <a:headEnd type="diamond" w="med" len="med"/>
            <a:tailEnd type="diamond" w="med" len="med"/>
          </a:ln>
        </p:spPr>
      </p:cxnSp>
      <p:cxnSp>
        <p:nvCxnSpPr>
          <p:cNvPr id="893" name="Google Shape;893;p40"/>
          <p:cNvCxnSpPr/>
          <p:nvPr/>
        </p:nvCxnSpPr>
        <p:spPr>
          <a:xfrm rot="5400000">
            <a:off x="5677075" y="2293650"/>
            <a:ext cx="1973400" cy="2231100"/>
          </a:xfrm>
          <a:prstGeom prst="bentConnector2">
            <a:avLst/>
          </a:prstGeom>
          <a:noFill/>
          <a:ln w="28575" cap="flat" cmpd="sng">
            <a:solidFill>
              <a:schemeClr val="accent5"/>
            </a:solidFill>
            <a:prstDash val="dot"/>
            <a:round/>
            <a:headEnd type="diamond" w="med" len="med"/>
            <a:tailEnd type="diamond" w="med" len="med"/>
          </a:ln>
        </p:spPr>
      </p:cxnSp>
      <p:sp>
        <p:nvSpPr>
          <p:cNvPr id="894" name="Google Shape;894;p40"/>
          <p:cNvSpPr/>
          <p:nvPr/>
        </p:nvSpPr>
        <p:spPr>
          <a:xfrm>
            <a:off x="562575" y="2374800"/>
            <a:ext cx="1604400" cy="4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2700725" y="2374800"/>
            <a:ext cx="1604400" cy="4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4838875" y="2374800"/>
            <a:ext cx="1604400" cy="47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6977025" y="2374800"/>
            <a:ext cx="1604400" cy="47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1"/>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cxnSp>
        <p:nvCxnSpPr>
          <p:cNvPr id="903" name="Google Shape;903;p41"/>
          <p:cNvCxnSpPr/>
          <p:nvPr/>
        </p:nvCxnSpPr>
        <p:spPr>
          <a:xfrm rot="10800000" flipH="1">
            <a:off x="2952800" y="1843350"/>
            <a:ext cx="1611000" cy="4500"/>
          </a:xfrm>
          <a:prstGeom prst="straightConnector1">
            <a:avLst/>
          </a:prstGeom>
          <a:noFill/>
          <a:ln w="19050" cap="flat" cmpd="sng">
            <a:solidFill>
              <a:schemeClr val="accent1"/>
            </a:solidFill>
            <a:prstDash val="solid"/>
            <a:round/>
            <a:headEnd type="oval" w="med" len="med"/>
            <a:tailEnd type="none" w="med" len="med"/>
          </a:ln>
        </p:spPr>
      </p:cxnSp>
      <p:cxnSp>
        <p:nvCxnSpPr>
          <p:cNvPr id="904" name="Google Shape;904;p41"/>
          <p:cNvCxnSpPr/>
          <p:nvPr/>
        </p:nvCxnSpPr>
        <p:spPr>
          <a:xfrm rot="10800000" flipH="1">
            <a:off x="5578450" y="2886018"/>
            <a:ext cx="660600" cy="9600"/>
          </a:xfrm>
          <a:prstGeom prst="straightConnector1">
            <a:avLst/>
          </a:prstGeom>
          <a:noFill/>
          <a:ln w="19050" cap="flat" cmpd="sng">
            <a:solidFill>
              <a:schemeClr val="accent2"/>
            </a:solidFill>
            <a:prstDash val="solid"/>
            <a:round/>
            <a:headEnd type="none" w="med" len="med"/>
            <a:tailEnd type="oval" w="med" len="med"/>
          </a:ln>
        </p:spPr>
      </p:cxnSp>
      <p:cxnSp>
        <p:nvCxnSpPr>
          <p:cNvPr id="905" name="Google Shape;905;p41"/>
          <p:cNvCxnSpPr/>
          <p:nvPr/>
        </p:nvCxnSpPr>
        <p:spPr>
          <a:xfrm rot="10800000" flipH="1">
            <a:off x="4566699" y="3924393"/>
            <a:ext cx="1681800" cy="16200"/>
          </a:xfrm>
          <a:prstGeom prst="straightConnector1">
            <a:avLst/>
          </a:prstGeom>
          <a:noFill/>
          <a:ln w="19050" cap="flat" cmpd="sng">
            <a:solidFill>
              <a:schemeClr val="accent4"/>
            </a:solidFill>
            <a:prstDash val="solid"/>
            <a:round/>
            <a:headEnd type="none" w="med" len="med"/>
            <a:tailEnd type="oval" w="med" len="med"/>
          </a:ln>
        </p:spPr>
      </p:cxnSp>
      <p:sp>
        <p:nvSpPr>
          <p:cNvPr id="906" name="Google Shape;906;p41"/>
          <p:cNvSpPr/>
          <p:nvPr/>
        </p:nvSpPr>
        <p:spPr>
          <a:xfrm>
            <a:off x="4465912" y="2287179"/>
            <a:ext cx="1207572" cy="1207750"/>
          </a:xfrm>
          <a:custGeom>
            <a:avLst/>
            <a:gdLst/>
            <a:ahLst/>
            <a:cxnLst/>
            <a:rect l="l" t="t" r="r" b="b"/>
            <a:pathLst>
              <a:path w="9649" h="9651" extrusionOk="0">
                <a:moveTo>
                  <a:pt x="4922" y="1"/>
                </a:moveTo>
                <a:cubicBezTo>
                  <a:pt x="4890" y="1"/>
                  <a:pt x="4858" y="2"/>
                  <a:pt x="4826" y="2"/>
                </a:cubicBezTo>
                <a:lnTo>
                  <a:pt x="4826" y="1251"/>
                </a:lnTo>
                <a:cubicBezTo>
                  <a:pt x="4858" y="1251"/>
                  <a:pt x="4890" y="1251"/>
                  <a:pt x="4922" y="1253"/>
                </a:cubicBezTo>
                <a:lnTo>
                  <a:pt x="4925" y="1253"/>
                </a:lnTo>
                <a:cubicBezTo>
                  <a:pt x="6858" y="1309"/>
                  <a:pt x="8395" y="2891"/>
                  <a:pt x="8395" y="4825"/>
                </a:cubicBezTo>
                <a:cubicBezTo>
                  <a:pt x="8395" y="4845"/>
                  <a:pt x="8393" y="4864"/>
                  <a:pt x="8393" y="4883"/>
                </a:cubicBezTo>
                <a:cubicBezTo>
                  <a:pt x="8361" y="6814"/>
                  <a:pt x="6800" y="8371"/>
                  <a:pt x="4869" y="8396"/>
                </a:cubicBezTo>
                <a:cubicBezTo>
                  <a:pt x="4853" y="8397"/>
                  <a:pt x="4837" y="8397"/>
                  <a:pt x="4820" y="8397"/>
                </a:cubicBezTo>
                <a:cubicBezTo>
                  <a:pt x="2911" y="8397"/>
                  <a:pt x="1336" y="6893"/>
                  <a:pt x="1253" y="4979"/>
                </a:cubicBezTo>
                <a:lnTo>
                  <a:pt x="1253" y="4971"/>
                </a:lnTo>
                <a:cubicBezTo>
                  <a:pt x="1251" y="4942"/>
                  <a:pt x="1251" y="4912"/>
                  <a:pt x="1251" y="4883"/>
                </a:cubicBezTo>
                <a:lnTo>
                  <a:pt x="2" y="4883"/>
                </a:lnTo>
                <a:cubicBezTo>
                  <a:pt x="2" y="4913"/>
                  <a:pt x="2" y="4944"/>
                  <a:pt x="1" y="4976"/>
                </a:cubicBezTo>
                <a:lnTo>
                  <a:pt x="1" y="4979"/>
                </a:lnTo>
                <a:cubicBezTo>
                  <a:pt x="23" y="5762"/>
                  <a:pt x="238" y="6528"/>
                  <a:pt x="627" y="7208"/>
                </a:cubicBezTo>
                <a:cubicBezTo>
                  <a:pt x="1484" y="8717"/>
                  <a:pt x="3085" y="9650"/>
                  <a:pt x="4822" y="9650"/>
                </a:cubicBezTo>
                <a:cubicBezTo>
                  <a:pt x="7468" y="9650"/>
                  <a:pt x="9614" y="7520"/>
                  <a:pt x="9646" y="4883"/>
                </a:cubicBezTo>
                <a:cubicBezTo>
                  <a:pt x="9646" y="4864"/>
                  <a:pt x="9647" y="4845"/>
                  <a:pt x="9647" y="4825"/>
                </a:cubicBezTo>
                <a:cubicBezTo>
                  <a:pt x="9649" y="3088"/>
                  <a:pt x="8714" y="1483"/>
                  <a:pt x="7200" y="628"/>
                </a:cubicBezTo>
                <a:cubicBezTo>
                  <a:pt x="6746" y="369"/>
                  <a:pt x="6251" y="186"/>
                  <a:pt x="5737" y="87"/>
                </a:cubicBezTo>
                <a:cubicBezTo>
                  <a:pt x="5468" y="36"/>
                  <a:pt x="5195" y="7"/>
                  <a:pt x="4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4781040" y="2602164"/>
            <a:ext cx="572812" cy="572902"/>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3415403" y="2286929"/>
            <a:ext cx="1207197" cy="1207500"/>
          </a:xfrm>
          <a:custGeom>
            <a:avLst/>
            <a:gdLst/>
            <a:ahLst/>
            <a:cxnLst/>
            <a:rect l="l" t="t" r="r" b="b"/>
            <a:pathLst>
              <a:path w="9646" h="9649" extrusionOk="0">
                <a:moveTo>
                  <a:pt x="4824" y="1"/>
                </a:moveTo>
                <a:cubicBezTo>
                  <a:pt x="2159" y="1"/>
                  <a:pt x="1" y="2161"/>
                  <a:pt x="1" y="4826"/>
                </a:cubicBezTo>
                <a:lnTo>
                  <a:pt x="1" y="4883"/>
                </a:lnTo>
                <a:cubicBezTo>
                  <a:pt x="31" y="7486"/>
                  <a:pt x="2121" y="9594"/>
                  <a:pt x="4724" y="9647"/>
                </a:cubicBezTo>
                <a:cubicBezTo>
                  <a:pt x="4756" y="9647"/>
                  <a:pt x="4790" y="9649"/>
                  <a:pt x="4824" y="9649"/>
                </a:cubicBezTo>
                <a:lnTo>
                  <a:pt x="4829" y="9649"/>
                </a:lnTo>
                <a:cubicBezTo>
                  <a:pt x="4861" y="9649"/>
                  <a:pt x="4893" y="9649"/>
                  <a:pt x="4925" y="9647"/>
                </a:cubicBezTo>
                <a:cubicBezTo>
                  <a:pt x="5725" y="9633"/>
                  <a:pt x="6508" y="9417"/>
                  <a:pt x="7205" y="9021"/>
                </a:cubicBezTo>
                <a:cubicBezTo>
                  <a:pt x="6508" y="8626"/>
                  <a:pt x="5725" y="8411"/>
                  <a:pt x="4925" y="8395"/>
                </a:cubicBezTo>
                <a:cubicBezTo>
                  <a:pt x="4893" y="8397"/>
                  <a:pt x="4861" y="8397"/>
                  <a:pt x="4829" y="8397"/>
                </a:cubicBezTo>
                <a:lnTo>
                  <a:pt x="4824" y="8397"/>
                </a:lnTo>
                <a:cubicBezTo>
                  <a:pt x="4790" y="8397"/>
                  <a:pt x="4756" y="8397"/>
                  <a:pt x="4724" y="8395"/>
                </a:cubicBezTo>
                <a:cubicBezTo>
                  <a:pt x="2817" y="8344"/>
                  <a:pt x="1283" y="6795"/>
                  <a:pt x="1253" y="4883"/>
                </a:cubicBezTo>
                <a:cubicBezTo>
                  <a:pt x="1253" y="4863"/>
                  <a:pt x="1251" y="4843"/>
                  <a:pt x="1251" y="4824"/>
                </a:cubicBezTo>
                <a:cubicBezTo>
                  <a:pt x="1251" y="2851"/>
                  <a:pt x="2851" y="1252"/>
                  <a:pt x="4824" y="1252"/>
                </a:cubicBezTo>
                <a:cubicBezTo>
                  <a:pt x="6745" y="1252"/>
                  <a:pt x="8313" y="2768"/>
                  <a:pt x="8393" y="4670"/>
                </a:cubicBezTo>
                <a:lnTo>
                  <a:pt x="8393" y="4674"/>
                </a:lnTo>
                <a:cubicBezTo>
                  <a:pt x="8396" y="4723"/>
                  <a:pt x="8396" y="4774"/>
                  <a:pt x="8396" y="4824"/>
                </a:cubicBezTo>
                <a:cubicBezTo>
                  <a:pt x="8396" y="4845"/>
                  <a:pt x="8396" y="4863"/>
                  <a:pt x="8396" y="4883"/>
                </a:cubicBezTo>
                <a:lnTo>
                  <a:pt x="9644" y="4883"/>
                </a:lnTo>
                <a:cubicBezTo>
                  <a:pt x="9644" y="4863"/>
                  <a:pt x="9642" y="4843"/>
                  <a:pt x="9642" y="4824"/>
                </a:cubicBezTo>
                <a:cubicBezTo>
                  <a:pt x="9644" y="4778"/>
                  <a:pt x="9644" y="4728"/>
                  <a:pt x="9645" y="4680"/>
                </a:cubicBezTo>
                <a:lnTo>
                  <a:pt x="9645" y="4672"/>
                </a:lnTo>
                <a:cubicBezTo>
                  <a:pt x="9623" y="3889"/>
                  <a:pt x="9407" y="3124"/>
                  <a:pt x="9019" y="2443"/>
                </a:cubicBezTo>
                <a:cubicBezTo>
                  <a:pt x="8163" y="933"/>
                  <a:pt x="6560" y="1"/>
                  <a:pt x="4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3737039" y="2602164"/>
            <a:ext cx="572937" cy="572902"/>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41"/>
          <p:cNvGrpSpPr/>
          <p:nvPr/>
        </p:nvGrpSpPr>
        <p:grpSpPr>
          <a:xfrm>
            <a:off x="4465143" y="1236360"/>
            <a:ext cx="2378957" cy="1207490"/>
            <a:chOff x="5938485" y="2824811"/>
            <a:chExt cx="797237" cy="404655"/>
          </a:xfrm>
        </p:grpSpPr>
        <p:sp>
          <p:nvSpPr>
            <p:cNvPr id="911" name="Google Shape;911;p41"/>
            <p:cNvSpPr/>
            <p:nvPr/>
          </p:nvSpPr>
          <p:spPr>
            <a:xfrm>
              <a:off x="6137952" y="2824811"/>
              <a:ext cx="597771" cy="301698"/>
            </a:xfrm>
            <a:custGeom>
              <a:avLst/>
              <a:gdLst/>
              <a:ahLst/>
              <a:cxnLst/>
              <a:rect l="l" t="t" r="r" b="b"/>
              <a:pathLst>
                <a:path w="14253" h="7194" extrusionOk="0">
                  <a:moveTo>
                    <a:pt x="1" y="1"/>
                  </a:moveTo>
                  <a:lnTo>
                    <a:pt x="1" y="1255"/>
                  </a:lnTo>
                  <a:cubicBezTo>
                    <a:pt x="1972" y="1256"/>
                    <a:pt x="3570" y="2856"/>
                    <a:pt x="3570" y="4826"/>
                  </a:cubicBezTo>
                  <a:lnTo>
                    <a:pt x="3570" y="4827"/>
                  </a:lnTo>
                  <a:cubicBezTo>
                    <a:pt x="3570" y="4994"/>
                    <a:pt x="3578" y="5160"/>
                    <a:pt x="3594" y="5322"/>
                  </a:cubicBezTo>
                  <a:cubicBezTo>
                    <a:pt x="3703" y="6385"/>
                    <a:pt x="4598" y="7194"/>
                    <a:pt x="5668" y="7194"/>
                  </a:cubicBezTo>
                  <a:lnTo>
                    <a:pt x="14253" y="7194"/>
                  </a:lnTo>
                  <a:lnTo>
                    <a:pt x="14253" y="6015"/>
                  </a:lnTo>
                  <a:lnTo>
                    <a:pt x="5982" y="6017"/>
                  </a:lnTo>
                  <a:cubicBezTo>
                    <a:pt x="5333" y="6017"/>
                    <a:pt x="4819" y="5485"/>
                    <a:pt x="4821" y="4838"/>
                  </a:cubicBezTo>
                  <a:lnTo>
                    <a:pt x="4821" y="4826"/>
                  </a:lnTo>
                  <a:cubicBezTo>
                    <a:pt x="4821" y="2163"/>
                    <a:pt x="2662" y="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5938485" y="2824811"/>
              <a:ext cx="202151" cy="404655"/>
            </a:xfrm>
            <a:custGeom>
              <a:avLst/>
              <a:gdLst/>
              <a:ahLst/>
              <a:cxnLst/>
              <a:rect l="l" t="t" r="r" b="b"/>
              <a:pathLst>
                <a:path w="4820" h="9649" extrusionOk="0">
                  <a:moveTo>
                    <a:pt x="4819" y="1"/>
                  </a:moveTo>
                  <a:cubicBezTo>
                    <a:pt x="2161" y="4"/>
                    <a:pt x="1" y="2167"/>
                    <a:pt x="1" y="4827"/>
                  </a:cubicBezTo>
                  <a:cubicBezTo>
                    <a:pt x="1" y="6565"/>
                    <a:pt x="934" y="8168"/>
                    <a:pt x="2446" y="9023"/>
                  </a:cubicBezTo>
                  <a:cubicBezTo>
                    <a:pt x="3141" y="9418"/>
                    <a:pt x="3924" y="9634"/>
                    <a:pt x="4725" y="9649"/>
                  </a:cubicBezTo>
                  <a:cubicBezTo>
                    <a:pt x="4757" y="9649"/>
                    <a:pt x="4789" y="9647"/>
                    <a:pt x="4819" y="9647"/>
                  </a:cubicBezTo>
                  <a:lnTo>
                    <a:pt x="4819" y="8398"/>
                  </a:lnTo>
                  <a:cubicBezTo>
                    <a:pt x="4787" y="8398"/>
                    <a:pt x="4757" y="8398"/>
                    <a:pt x="4725" y="8397"/>
                  </a:cubicBezTo>
                  <a:lnTo>
                    <a:pt x="4723" y="8397"/>
                  </a:lnTo>
                  <a:cubicBezTo>
                    <a:pt x="2742" y="8342"/>
                    <a:pt x="1165" y="6672"/>
                    <a:pt x="1256" y="4657"/>
                  </a:cubicBezTo>
                  <a:cubicBezTo>
                    <a:pt x="1340" y="2818"/>
                    <a:pt x="2843" y="1327"/>
                    <a:pt x="4685" y="1255"/>
                  </a:cubicBezTo>
                  <a:cubicBezTo>
                    <a:pt x="4730" y="1253"/>
                    <a:pt x="4774" y="1253"/>
                    <a:pt x="4819" y="1253"/>
                  </a:cubicBezTo>
                  <a:lnTo>
                    <a:pt x="48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41"/>
          <p:cNvSpPr/>
          <p:nvPr/>
        </p:nvSpPr>
        <p:spPr>
          <a:xfrm>
            <a:off x="4790176" y="1558345"/>
            <a:ext cx="572937" cy="572902"/>
          </a:xfrm>
          <a:custGeom>
            <a:avLst/>
            <a:gdLst/>
            <a:ahLst/>
            <a:cxnLst/>
            <a:rect l="l" t="t" r="r" b="b"/>
            <a:pathLst>
              <a:path w="4578" h="4578" extrusionOk="0">
                <a:moveTo>
                  <a:pt x="2289" y="1"/>
                </a:moveTo>
                <a:cubicBezTo>
                  <a:pt x="1026" y="1"/>
                  <a:pt x="1" y="1024"/>
                  <a:pt x="1" y="2289"/>
                </a:cubicBezTo>
                <a:cubicBezTo>
                  <a:pt x="1" y="3552"/>
                  <a:pt x="1026" y="4577"/>
                  <a:pt x="2289" y="4577"/>
                </a:cubicBezTo>
                <a:cubicBezTo>
                  <a:pt x="3552" y="4577"/>
                  <a:pt x="4577" y="3552"/>
                  <a:pt x="4577" y="2289"/>
                </a:cubicBezTo>
                <a:cubicBezTo>
                  <a:pt x="4577" y="1024"/>
                  <a:pt x="3552"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3737039" y="3655245"/>
            <a:ext cx="572937" cy="572902"/>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2234363" y="3337631"/>
            <a:ext cx="2388863" cy="1207750"/>
          </a:xfrm>
          <a:custGeom>
            <a:avLst/>
            <a:gdLst/>
            <a:ahLst/>
            <a:cxnLst/>
            <a:rect l="l" t="t" r="r" b="b"/>
            <a:pathLst>
              <a:path w="19088" h="9651" extrusionOk="0">
                <a:moveTo>
                  <a:pt x="14266" y="1"/>
                </a:moveTo>
                <a:lnTo>
                  <a:pt x="14266" y="1253"/>
                </a:lnTo>
                <a:cubicBezTo>
                  <a:pt x="14298" y="1253"/>
                  <a:pt x="14330" y="1253"/>
                  <a:pt x="14362" y="1255"/>
                </a:cubicBezTo>
                <a:cubicBezTo>
                  <a:pt x="16314" y="1309"/>
                  <a:pt x="17861" y="2922"/>
                  <a:pt x="17833" y="4874"/>
                </a:cubicBezTo>
                <a:cubicBezTo>
                  <a:pt x="17808" y="6827"/>
                  <a:pt x="16218" y="8396"/>
                  <a:pt x="14266" y="8398"/>
                </a:cubicBezTo>
                <a:lnTo>
                  <a:pt x="14261" y="8398"/>
                </a:lnTo>
                <a:cubicBezTo>
                  <a:pt x="12331" y="8398"/>
                  <a:pt x="10757" y="6867"/>
                  <a:pt x="10691" y="4952"/>
                </a:cubicBezTo>
                <a:lnTo>
                  <a:pt x="10691" y="4950"/>
                </a:lnTo>
                <a:cubicBezTo>
                  <a:pt x="10688" y="4909"/>
                  <a:pt x="10688" y="4867"/>
                  <a:pt x="10688" y="4825"/>
                </a:cubicBezTo>
                <a:cubicBezTo>
                  <a:pt x="10688" y="4784"/>
                  <a:pt x="10688" y="4744"/>
                  <a:pt x="10691" y="4704"/>
                </a:cubicBezTo>
                <a:lnTo>
                  <a:pt x="10691" y="4680"/>
                </a:lnTo>
                <a:cubicBezTo>
                  <a:pt x="10653" y="3432"/>
                  <a:pt x="9614" y="2446"/>
                  <a:pt x="8364" y="2446"/>
                </a:cubicBezTo>
                <a:cubicBezTo>
                  <a:pt x="8363" y="2446"/>
                  <a:pt x="8362" y="2446"/>
                  <a:pt x="8361" y="2446"/>
                </a:cubicBezTo>
                <a:cubicBezTo>
                  <a:pt x="6936" y="2446"/>
                  <a:pt x="2798" y="2449"/>
                  <a:pt x="1" y="2449"/>
                </a:cubicBezTo>
                <a:lnTo>
                  <a:pt x="1" y="3626"/>
                </a:lnTo>
                <a:lnTo>
                  <a:pt x="8387" y="3626"/>
                </a:lnTo>
                <a:cubicBezTo>
                  <a:pt x="8978" y="3626"/>
                  <a:pt x="9452" y="4113"/>
                  <a:pt x="9438" y="4704"/>
                </a:cubicBezTo>
                <a:lnTo>
                  <a:pt x="9438" y="4715"/>
                </a:lnTo>
                <a:cubicBezTo>
                  <a:pt x="9438" y="4752"/>
                  <a:pt x="9438" y="4789"/>
                  <a:pt x="9438" y="4825"/>
                </a:cubicBezTo>
                <a:cubicBezTo>
                  <a:pt x="9438" y="4862"/>
                  <a:pt x="9438" y="4901"/>
                  <a:pt x="9438" y="4939"/>
                </a:cubicBezTo>
                <a:cubicBezTo>
                  <a:pt x="9498" y="7558"/>
                  <a:pt x="11639" y="9650"/>
                  <a:pt x="14259" y="9650"/>
                </a:cubicBezTo>
                <a:cubicBezTo>
                  <a:pt x="14260" y="9650"/>
                  <a:pt x="14261" y="9650"/>
                  <a:pt x="14262" y="9650"/>
                </a:cubicBezTo>
                <a:lnTo>
                  <a:pt x="14267" y="9650"/>
                </a:lnTo>
                <a:cubicBezTo>
                  <a:pt x="16929" y="9647"/>
                  <a:pt x="19087" y="7488"/>
                  <a:pt x="19087" y="4825"/>
                </a:cubicBezTo>
                <a:cubicBezTo>
                  <a:pt x="19087" y="3088"/>
                  <a:pt x="18154" y="1484"/>
                  <a:pt x="16640" y="628"/>
                </a:cubicBezTo>
                <a:cubicBezTo>
                  <a:pt x="15945" y="233"/>
                  <a:pt x="15162" y="17"/>
                  <a:pt x="14362" y="2"/>
                </a:cubicBezTo>
                <a:cubicBezTo>
                  <a:pt x="14330" y="2"/>
                  <a:pt x="14298" y="1"/>
                  <a:pt x="14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6" name="Google Shape;916;p41"/>
          <p:cNvCxnSpPr/>
          <p:nvPr/>
        </p:nvCxnSpPr>
        <p:spPr>
          <a:xfrm>
            <a:off x="2971850" y="2895600"/>
            <a:ext cx="558300" cy="0"/>
          </a:xfrm>
          <a:prstGeom prst="straightConnector1">
            <a:avLst/>
          </a:prstGeom>
          <a:noFill/>
          <a:ln w="19050" cap="flat" cmpd="sng">
            <a:solidFill>
              <a:schemeClr val="accent3"/>
            </a:solidFill>
            <a:prstDash val="solid"/>
            <a:round/>
            <a:headEnd type="oval" w="med" len="med"/>
            <a:tailEnd type="none" w="med" len="med"/>
          </a:ln>
        </p:spPr>
      </p:cxnSp>
      <p:sp>
        <p:nvSpPr>
          <p:cNvPr id="917" name="Google Shape;917;p41"/>
          <p:cNvSpPr/>
          <p:nvPr/>
        </p:nvSpPr>
        <p:spPr>
          <a:xfrm>
            <a:off x="4958907" y="2101387"/>
            <a:ext cx="122146" cy="22526"/>
          </a:xfrm>
          <a:custGeom>
            <a:avLst/>
            <a:gdLst/>
            <a:ahLst/>
            <a:cxnLst/>
            <a:rect l="l" t="t" r="r" b="b"/>
            <a:pathLst>
              <a:path w="976" h="180" extrusionOk="0">
                <a:moveTo>
                  <a:pt x="1" y="1"/>
                </a:moveTo>
                <a:lnTo>
                  <a:pt x="1" y="1"/>
                </a:lnTo>
                <a:cubicBezTo>
                  <a:pt x="279" y="119"/>
                  <a:pt x="578" y="179"/>
                  <a:pt x="881" y="179"/>
                </a:cubicBezTo>
                <a:cubicBezTo>
                  <a:pt x="881" y="179"/>
                  <a:pt x="881" y="179"/>
                  <a:pt x="881" y="179"/>
                </a:cubicBezTo>
                <a:lnTo>
                  <a:pt x="881" y="179"/>
                </a:lnTo>
                <a:cubicBezTo>
                  <a:pt x="882" y="179"/>
                  <a:pt x="882" y="179"/>
                  <a:pt x="882" y="179"/>
                </a:cubicBezTo>
                <a:cubicBezTo>
                  <a:pt x="913" y="179"/>
                  <a:pt x="945" y="178"/>
                  <a:pt x="975" y="176"/>
                </a:cubicBezTo>
                <a:lnTo>
                  <a:pt x="975" y="176"/>
                </a:lnTo>
                <a:cubicBezTo>
                  <a:pt x="943" y="178"/>
                  <a:pt x="913" y="179"/>
                  <a:pt x="881" y="179"/>
                </a:cubicBezTo>
                <a:lnTo>
                  <a:pt x="881" y="179"/>
                </a:lnTo>
                <a:cubicBezTo>
                  <a:pt x="579" y="179"/>
                  <a:pt x="279" y="119"/>
                  <a:pt x="1"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txBox="1"/>
          <p:nvPr/>
        </p:nvSpPr>
        <p:spPr>
          <a:xfrm>
            <a:off x="452375" y="1666025"/>
            <a:ext cx="2300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the closest to the Sun and the smallest one. It was named after a Roman deity</a:t>
            </a:r>
            <a:endParaRPr sz="1200">
              <a:solidFill>
                <a:schemeClr val="dk1"/>
              </a:solidFill>
              <a:latin typeface="Roboto"/>
              <a:ea typeface="Roboto"/>
              <a:cs typeface="Roboto"/>
              <a:sym typeface="Roboto"/>
            </a:endParaRPr>
          </a:p>
        </p:txBody>
      </p:sp>
      <p:sp>
        <p:nvSpPr>
          <p:cNvPr id="919" name="Google Shape;919;p41"/>
          <p:cNvSpPr txBox="1"/>
          <p:nvPr/>
        </p:nvSpPr>
        <p:spPr>
          <a:xfrm>
            <a:off x="6391228" y="3765827"/>
            <a:ext cx="2300400" cy="64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very cold place full of iron oxide dust. It was named after a god</a:t>
            </a:r>
            <a:endParaRPr sz="1200">
              <a:solidFill>
                <a:schemeClr val="dk1"/>
              </a:solidFill>
              <a:latin typeface="Roboto"/>
              <a:ea typeface="Roboto"/>
              <a:cs typeface="Roboto"/>
              <a:sym typeface="Roboto"/>
            </a:endParaRPr>
          </a:p>
        </p:txBody>
      </p:sp>
      <p:sp>
        <p:nvSpPr>
          <p:cNvPr id="920" name="Google Shape;920;p41"/>
          <p:cNvSpPr txBox="1"/>
          <p:nvPr/>
        </p:nvSpPr>
        <p:spPr>
          <a:xfrm>
            <a:off x="6391228" y="2721400"/>
            <a:ext cx="2300400" cy="640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921" name="Google Shape;921;p41"/>
          <p:cNvSpPr txBox="1"/>
          <p:nvPr/>
        </p:nvSpPr>
        <p:spPr>
          <a:xfrm>
            <a:off x="452390" y="2726675"/>
            <a:ext cx="2300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 and also a gas giant</a:t>
            </a:r>
            <a:endParaRPr sz="1200">
              <a:solidFill>
                <a:schemeClr val="dk1"/>
              </a:solidFill>
              <a:latin typeface="Roboto"/>
              <a:ea typeface="Roboto"/>
              <a:cs typeface="Roboto"/>
              <a:sym typeface="Roboto"/>
            </a:endParaRPr>
          </a:p>
        </p:txBody>
      </p:sp>
      <p:sp>
        <p:nvSpPr>
          <p:cNvPr id="922" name="Google Shape;922;p41"/>
          <p:cNvSpPr txBox="1"/>
          <p:nvPr/>
        </p:nvSpPr>
        <p:spPr>
          <a:xfrm>
            <a:off x="6837025" y="2429650"/>
            <a:ext cx="1854600" cy="28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VENUS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23" name="Google Shape;923;p41"/>
          <p:cNvSpPr txBox="1"/>
          <p:nvPr/>
        </p:nvSpPr>
        <p:spPr>
          <a:xfrm>
            <a:off x="6837024" y="3475150"/>
            <a:ext cx="1854600" cy="28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MARS</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24" name="Google Shape;924;p41"/>
          <p:cNvSpPr txBox="1"/>
          <p:nvPr/>
        </p:nvSpPr>
        <p:spPr>
          <a:xfrm>
            <a:off x="452372" y="1374175"/>
            <a:ext cx="1854600" cy="28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MERCURY</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25" name="Google Shape;925;p41"/>
          <p:cNvSpPr txBox="1"/>
          <p:nvPr/>
        </p:nvSpPr>
        <p:spPr>
          <a:xfrm>
            <a:off x="452384" y="2424375"/>
            <a:ext cx="1854600" cy="28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JUPITER</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926" name="Google Shape;926;p41"/>
          <p:cNvSpPr txBox="1"/>
          <p:nvPr/>
        </p:nvSpPr>
        <p:spPr>
          <a:xfrm>
            <a:off x="3757592" y="3769474"/>
            <a:ext cx="531600" cy="34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04</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27" name="Google Shape;927;p41"/>
          <p:cNvSpPr txBox="1"/>
          <p:nvPr/>
        </p:nvSpPr>
        <p:spPr>
          <a:xfrm>
            <a:off x="3753064" y="2716377"/>
            <a:ext cx="531600" cy="34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03</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28" name="Google Shape;928;p41"/>
          <p:cNvSpPr txBox="1"/>
          <p:nvPr/>
        </p:nvSpPr>
        <p:spPr>
          <a:xfrm>
            <a:off x="4801503" y="2716377"/>
            <a:ext cx="531600" cy="34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02</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29" name="Google Shape;929;p41"/>
          <p:cNvSpPr txBox="1"/>
          <p:nvPr/>
        </p:nvSpPr>
        <p:spPr>
          <a:xfrm>
            <a:off x="4801490" y="1668000"/>
            <a:ext cx="531600" cy="34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01</a:t>
            </a:r>
            <a:endParaRPr sz="200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9FC9-F4EF-5C76-3C65-CA3BC5119D0A}"/>
              </a:ext>
            </a:extLst>
          </p:cNvPr>
          <p:cNvSpPr>
            <a:spLocks noGrp="1"/>
          </p:cNvSpPr>
          <p:nvPr>
            <p:ph type="title"/>
          </p:nvPr>
        </p:nvSpPr>
        <p:spPr>
          <a:xfrm>
            <a:off x="457200" y="411024"/>
            <a:ext cx="8229600" cy="4637493"/>
          </a:xfrm>
        </p:spPr>
        <p:txBody>
          <a:bodyPr/>
          <a:lstStyle/>
          <a:p>
            <a:br>
              <a:rPr lang="en-US" sz="1600" b="1" u="sng" dirty="0"/>
            </a:br>
            <a:endParaRPr lang="en-US" sz="1600" b="1" u="sng" dirty="0"/>
          </a:p>
        </p:txBody>
      </p:sp>
      <p:pic>
        <p:nvPicPr>
          <p:cNvPr id="9" name="Picture 8">
            <a:extLst>
              <a:ext uri="{FF2B5EF4-FFF2-40B4-BE49-F238E27FC236}">
                <a16:creationId xmlns:a16="http://schemas.microsoft.com/office/drawing/2014/main" id="{661DB1B9-8EC8-BB84-F963-87A955C399C2}"/>
              </a:ext>
            </a:extLst>
          </p:cNvPr>
          <p:cNvPicPr>
            <a:picLocks noChangeAspect="1"/>
          </p:cNvPicPr>
          <p:nvPr/>
        </p:nvPicPr>
        <p:blipFill>
          <a:blip r:embed="rId2"/>
          <a:stretch>
            <a:fillRect/>
          </a:stretch>
        </p:blipFill>
        <p:spPr>
          <a:xfrm>
            <a:off x="101111" y="0"/>
            <a:ext cx="8941777" cy="5143500"/>
          </a:xfrm>
          <a:prstGeom prst="rect">
            <a:avLst/>
          </a:prstGeom>
        </p:spPr>
      </p:pic>
    </p:spTree>
    <p:extLst>
      <p:ext uri="{BB962C8B-B14F-4D97-AF65-F5344CB8AC3E}">
        <p14:creationId xmlns:p14="http://schemas.microsoft.com/office/powerpoint/2010/main" val="3439670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2"/>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935" name="Google Shape;935;p42"/>
          <p:cNvSpPr/>
          <p:nvPr/>
        </p:nvSpPr>
        <p:spPr>
          <a:xfrm>
            <a:off x="2971795" y="1336125"/>
            <a:ext cx="3200410" cy="3200391"/>
          </a:xfrm>
          <a:custGeom>
            <a:avLst/>
            <a:gdLst/>
            <a:ahLst/>
            <a:cxnLst/>
            <a:rect l="l" t="t" r="r" b="b"/>
            <a:pathLst>
              <a:path w="21965" h="21966" extrusionOk="0">
                <a:moveTo>
                  <a:pt x="10966" y="1"/>
                </a:moveTo>
                <a:cubicBezTo>
                  <a:pt x="4917" y="1"/>
                  <a:pt x="1" y="4890"/>
                  <a:pt x="1" y="10966"/>
                </a:cubicBezTo>
                <a:cubicBezTo>
                  <a:pt x="1" y="17042"/>
                  <a:pt x="4917" y="21965"/>
                  <a:pt x="10966" y="21965"/>
                </a:cubicBezTo>
                <a:cubicBezTo>
                  <a:pt x="17042" y="21965"/>
                  <a:pt x="21965" y="17042"/>
                  <a:pt x="21965" y="10966"/>
                </a:cubicBezTo>
                <a:cubicBezTo>
                  <a:pt x="21965" y="4890"/>
                  <a:pt x="17042" y="1"/>
                  <a:pt x="10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3200411" y="1564721"/>
            <a:ext cx="2743178" cy="2743199"/>
          </a:xfrm>
          <a:custGeom>
            <a:avLst/>
            <a:gdLst/>
            <a:ahLst/>
            <a:cxnLst/>
            <a:rect l="l" t="t" r="r" b="b"/>
            <a:pathLst>
              <a:path w="17854" h="17826" extrusionOk="0">
                <a:moveTo>
                  <a:pt x="8910" y="0"/>
                </a:moveTo>
                <a:cubicBezTo>
                  <a:pt x="3993" y="0"/>
                  <a:pt x="0" y="3993"/>
                  <a:pt x="0" y="8910"/>
                </a:cubicBezTo>
                <a:cubicBezTo>
                  <a:pt x="0" y="13833"/>
                  <a:pt x="3993" y="17826"/>
                  <a:pt x="8910" y="17826"/>
                </a:cubicBezTo>
                <a:cubicBezTo>
                  <a:pt x="13861" y="17826"/>
                  <a:pt x="17854" y="13833"/>
                  <a:pt x="17854" y="8910"/>
                </a:cubicBezTo>
                <a:cubicBezTo>
                  <a:pt x="17854" y="3993"/>
                  <a:pt x="13861" y="0"/>
                  <a:pt x="8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429001" y="1793323"/>
            <a:ext cx="2285997" cy="2285995"/>
          </a:xfrm>
          <a:custGeom>
            <a:avLst/>
            <a:gdLst/>
            <a:ahLst/>
            <a:cxnLst/>
            <a:rect l="l" t="t" r="r" b="b"/>
            <a:pathLst>
              <a:path w="12272" h="12271" extrusionOk="0">
                <a:moveTo>
                  <a:pt x="6133" y="0"/>
                </a:moveTo>
                <a:cubicBezTo>
                  <a:pt x="4459" y="0"/>
                  <a:pt x="2924" y="694"/>
                  <a:pt x="1792" y="1792"/>
                </a:cubicBezTo>
                <a:cubicBezTo>
                  <a:pt x="695" y="2896"/>
                  <a:pt x="1" y="4458"/>
                  <a:pt x="1" y="6132"/>
                </a:cubicBezTo>
                <a:cubicBezTo>
                  <a:pt x="1" y="7840"/>
                  <a:pt x="695" y="9374"/>
                  <a:pt x="1792" y="10472"/>
                </a:cubicBezTo>
                <a:cubicBezTo>
                  <a:pt x="2924" y="11604"/>
                  <a:pt x="4459" y="12270"/>
                  <a:pt x="6133" y="12270"/>
                </a:cubicBezTo>
                <a:cubicBezTo>
                  <a:pt x="7841" y="12270"/>
                  <a:pt x="9375" y="11604"/>
                  <a:pt x="10473" y="10472"/>
                </a:cubicBezTo>
                <a:cubicBezTo>
                  <a:pt x="11604" y="9374"/>
                  <a:pt x="12271" y="7840"/>
                  <a:pt x="12271" y="6132"/>
                </a:cubicBezTo>
                <a:cubicBezTo>
                  <a:pt x="12271" y="4458"/>
                  <a:pt x="11604" y="2896"/>
                  <a:pt x="10473" y="1792"/>
                </a:cubicBezTo>
                <a:cubicBezTo>
                  <a:pt x="9375" y="694"/>
                  <a:pt x="7841" y="0"/>
                  <a:pt x="6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657596" y="2021917"/>
            <a:ext cx="1828808" cy="1828808"/>
          </a:xfrm>
          <a:custGeom>
            <a:avLst/>
            <a:gdLst/>
            <a:ahLst/>
            <a:cxnLst/>
            <a:rect l="l" t="t" r="r" b="b"/>
            <a:pathLst>
              <a:path w="7237" h="7237" extrusionOk="0">
                <a:moveTo>
                  <a:pt x="3619" y="1"/>
                </a:moveTo>
                <a:cubicBezTo>
                  <a:pt x="1626" y="1"/>
                  <a:pt x="1" y="1626"/>
                  <a:pt x="1" y="3619"/>
                </a:cubicBezTo>
                <a:cubicBezTo>
                  <a:pt x="1" y="5619"/>
                  <a:pt x="1626" y="7236"/>
                  <a:pt x="3619" y="7236"/>
                </a:cubicBezTo>
                <a:cubicBezTo>
                  <a:pt x="5618" y="7236"/>
                  <a:pt x="7236" y="5619"/>
                  <a:pt x="7236" y="3619"/>
                </a:cubicBezTo>
                <a:cubicBezTo>
                  <a:pt x="7236" y="1626"/>
                  <a:pt x="5618" y="1"/>
                  <a:pt x="3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Fira Sans Extra Condensed Medium"/>
              <a:ea typeface="Fira Sans Extra Condensed Medium"/>
              <a:cs typeface="Fira Sans Extra Condensed Medium"/>
              <a:sym typeface="Fira Sans Extra Condensed Medium"/>
            </a:endParaRPr>
          </a:p>
        </p:txBody>
      </p:sp>
      <p:sp>
        <p:nvSpPr>
          <p:cNvPr id="939" name="Google Shape;939;p42"/>
          <p:cNvSpPr txBox="1"/>
          <p:nvPr/>
        </p:nvSpPr>
        <p:spPr>
          <a:xfrm>
            <a:off x="460500" y="3652395"/>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Set Up</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40" name="Google Shape;940;p42"/>
          <p:cNvSpPr txBox="1"/>
          <p:nvPr/>
        </p:nvSpPr>
        <p:spPr>
          <a:xfrm>
            <a:off x="460500" y="3961147"/>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Saturn is composed of hydrogen and helium</a:t>
            </a:r>
            <a:endParaRPr sz="1200">
              <a:latin typeface="Roboto"/>
              <a:ea typeface="Roboto"/>
              <a:cs typeface="Roboto"/>
              <a:sym typeface="Roboto"/>
            </a:endParaRPr>
          </a:p>
        </p:txBody>
      </p:sp>
      <p:sp>
        <p:nvSpPr>
          <p:cNvPr id="941" name="Google Shape;941;p42"/>
          <p:cNvSpPr txBox="1"/>
          <p:nvPr/>
        </p:nvSpPr>
        <p:spPr>
          <a:xfrm>
            <a:off x="460500" y="1724925"/>
            <a:ext cx="20403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Overview</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942" name="Google Shape;942;p42"/>
          <p:cNvSpPr txBox="1"/>
          <p:nvPr/>
        </p:nvSpPr>
        <p:spPr>
          <a:xfrm>
            <a:off x="460500" y="2033677"/>
            <a:ext cx="204030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Earth is the third planet from the Sun </a:t>
            </a:r>
            <a:endParaRPr sz="1200">
              <a:latin typeface="Roboto"/>
              <a:ea typeface="Roboto"/>
              <a:cs typeface="Roboto"/>
              <a:sym typeface="Roboto"/>
            </a:endParaRPr>
          </a:p>
        </p:txBody>
      </p:sp>
      <p:sp>
        <p:nvSpPr>
          <p:cNvPr id="943" name="Google Shape;943;p42"/>
          <p:cNvSpPr txBox="1"/>
          <p:nvPr/>
        </p:nvSpPr>
        <p:spPr>
          <a:xfrm>
            <a:off x="6643200" y="2033677"/>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Mercury is the closest planet to the Sun</a:t>
            </a:r>
            <a:endParaRPr sz="1200">
              <a:latin typeface="Roboto"/>
              <a:ea typeface="Roboto"/>
              <a:cs typeface="Roboto"/>
              <a:sym typeface="Roboto"/>
            </a:endParaRPr>
          </a:p>
        </p:txBody>
      </p:sp>
      <p:sp>
        <p:nvSpPr>
          <p:cNvPr id="944" name="Google Shape;944;p42"/>
          <p:cNvSpPr txBox="1"/>
          <p:nvPr/>
        </p:nvSpPr>
        <p:spPr>
          <a:xfrm>
            <a:off x="6643200" y="1724925"/>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Challenge</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945" name="Google Shape;945;p42"/>
          <p:cNvSpPr txBox="1"/>
          <p:nvPr/>
        </p:nvSpPr>
        <p:spPr>
          <a:xfrm>
            <a:off x="6643200" y="3652395"/>
            <a:ext cx="20403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Answer</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946" name="Google Shape;946;p42"/>
          <p:cNvSpPr txBox="1"/>
          <p:nvPr/>
        </p:nvSpPr>
        <p:spPr>
          <a:xfrm>
            <a:off x="6643200" y="3961147"/>
            <a:ext cx="2040300" cy="53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Jupiter is a gas giant</a:t>
            </a:r>
            <a:br>
              <a:rPr lang="en" sz="1200">
                <a:latin typeface="Roboto"/>
                <a:ea typeface="Roboto"/>
                <a:cs typeface="Roboto"/>
                <a:sym typeface="Roboto"/>
              </a:rPr>
            </a:br>
            <a:r>
              <a:rPr lang="en" sz="1200">
                <a:latin typeface="Roboto"/>
                <a:ea typeface="Roboto"/>
                <a:cs typeface="Roboto"/>
                <a:sym typeface="Roboto"/>
              </a:rPr>
              <a:t>and the biggest planet</a:t>
            </a:r>
            <a:endParaRPr sz="1200">
              <a:latin typeface="Roboto"/>
              <a:ea typeface="Roboto"/>
              <a:cs typeface="Roboto"/>
              <a:sym typeface="Roboto"/>
            </a:endParaRPr>
          </a:p>
        </p:txBody>
      </p:sp>
      <p:sp>
        <p:nvSpPr>
          <p:cNvPr id="947" name="Google Shape;947;p42"/>
          <p:cNvSpPr/>
          <p:nvPr/>
        </p:nvSpPr>
        <p:spPr>
          <a:xfrm>
            <a:off x="460500" y="1336113"/>
            <a:ext cx="1447200" cy="388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1st Step</a:t>
            </a:r>
            <a:endParaRPr sz="2000">
              <a:latin typeface="Fira Sans Extra Condensed Medium"/>
              <a:ea typeface="Fira Sans Extra Condensed Medium"/>
              <a:cs typeface="Fira Sans Extra Condensed Medium"/>
              <a:sym typeface="Fira Sans Extra Condensed Medium"/>
            </a:endParaRPr>
          </a:p>
        </p:txBody>
      </p:sp>
      <p:sp>
        <p:nvSpPr>
          <p:cNvPr id="948" name="Google Shape;948;p42"/>
          <p:cNvSpPr/>
          <p:nvPr/>
        </p:nvSpPr>
        <p:spPr>
          <a:xfrm>
            <a:off x="460500" y="3263600"/>
            <a:ext cx="1447200" cy="38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1"/>
                </a:solidFill>
                <a:latin typeface="Fira Sans Extra Condensed Medium"/>
                <a:ea typeface="Fira Sans Extra Condensed Medium"/>
                <a:cs typeface="Fira Sans Extra Condensed Medium"/>
                <a:sym typeface="Fira Sans Extra Condensed Medium"/>
              </a:rPr>
              <a:t>4th Step</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49" name="Google Shape;949;p42"/>
          <p:cNvSpPr/>
          <p:nvPr/>
        </p:nvSpPr>
        <p:spPr>
          <a:xfrm>
            <a:off x="7236300" y="1336113"/>
            <a:ext cx="1447200" cy="388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2nd Step</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50" name="Google Shape;950;p42"/>
          <p:cNvSpPr/>
          <p:nvPr/>
        </p:nvSpPr>
        <p:spPr>
          <a:xfrm>
            <a:off x="7236300" y="3263600"/>
            <a:ext cx="1447200" cy="388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2000">
                <a:solidFill>
                  <a:schemeClr val="lt1"/>
                </a:solidFill>
                <a:latin typeface="Fira Sans Extra Condensed Medium"/>
                <a:ea typeface="Fira Sans Extra Condensed Medium"/>
                <a:cs typeface="Fira Sans Extra Condensed Medium"/>
                <a:sym typeface="Fira Sans Extra Condensed Medium"/>
              </a:rPr>
              <a:t>3rd Step</a:t>
            </a:r>
            <a:endParaRPr sz="2000">
              <a:solidFill>
                <a:schemeClr val="lt1"/>
              </a:solidFill>
              <a:latin typeface="Fira Sans Extra Condensed Medium"/>
              <a:ea typeface="Fira Sans Extra Condensed Medium"/>
              <a:cs typeface="Fira Sans Extra Condensed Medium"/>
              <a:sym typeface="Fira Sans Extra Condensed Medium"/>
            </a:endParaRPr>
          </a:p>
        </p:txBody>
      </p:sp>
      <p:sp>
        <p:nvSpPr>
          <p:cNvPr id="951" name="Google Shape;951;p42"/>
          <p:cNvSpPr/>
          <p:nvPr/>
        </p:nvSpPr>
        <p:spPr>
          <a:xfrm>
            <a:off x="3886200" y="2250521"/>
            <a:ext cx="1371600" cy="1371600"/>
          </a:xfrm>
          <a:prstGeom prst="ellipse">
            <a:avLst/>
          </a:prstGeom>
          <a:solidFill>
            <a:srgbClr val="395E6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Fira Sans Condensed Medium"/>
                <a:ea typeface="Fira Sans Condensed Medium"/>
                <a:cs typeface="Fira Sans Condensed Medium"/>
                <a:sym typeface="Fira Sans Condensed Medium"/>
              </a:rPr>
              <a:t>Closure</a:t>
            </a:r>
            <a:endParaRPr sz="2000">
              <a:solidFill>
                <a:schemeClr val="lt1"/>
              </a:solidFill>
              <a:latin typeface="Fira Sans Condensed Medium"/>
              <a:ea typeface="Fira Sans Condensed Medium"/>
              <a:cs typeface="Fira Sans Condensed Medium"/>
              <a:sym typeface="Fira Sans Condensed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3"/>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957" name="Google Shape;957;p43"/>
          <p:cNvSpPr/>
          <p:nvPr/>
        </p:nvSpPr>
        <p:spPr>
          <a:xfrm>
            <a:off x="514913" y="2121118"/>
            <a:ext cx="7871681" cy="2560431"/>
          </a:xfrm>
          <a:custGeom>
            <a:avLst/>
            <a:gdLst/>
            <a:ahLst/>
            <a:cxnLst/>
            <a:rect l="l" t="t" r="r" b="b"/>
            <a:pathLst>
              <a:path w="225857" h="146919" extrusionOk="0">
                <a:moveTo>
                  <a:pt x="197538" y="3343"/>
                </a:moveTo>
                <a:cubicBezTo>
                  <a:pt x="198976" y="2573"/>
                  <a:pt x="206714" y="1945"/>
                  <a:pt x="215688" y="1621"/>
                </a:cubicBezTo>
                <a:cubicBezTo>
                  <a:pt x="217166" y="1581"/>
                  <a:pt x="220650" y="1439"/>
                  <a:pt x="224641" y="1216"/>
                </a:cubicBezTo>
                <a:lnTo>
                  <a:pt x="224641" y="1"/>
                </a:lnTo>
                <a:cubicBezTo>
                  <a:pt x="214148" y="345"/>
                  <a:pt x="192839" y="1074"/>
                  <a:pt x="189962" y="2695"/>
                </a:cubicBezTo>
                <a:cubicBezTo>
                  <a:pt x="186620" y="4579"/>
                  <a:pt x="192859" y="5409"/>
                  <a:pt x="199625" y="7050"/>
                </a:cubicBezTo>
                <a:cubicBezTo>
                  <a:pt x="206755" y="8792"/>
                  <a:pt x="214270" y="9339"/>
                  <a:pt x="211677" y="11000"/>
                </a:cubicBezTo>
                <a:cubicBezTo>
                  <a:pt x="208841" y="12823"/>
                  <a:pt x="197498" y="12681"/>
                  <a:pt x="185506" y="12985"/>
                </a:cubicBezTo>
                <a:cubicBezTo>
                  <a:pt x="173535" y="13289"/>
                  <a:pt x="160490" y="13836"/>
                  <a:pt x="154069" y="16307"/>
                </a:cubicBezTo>
                <a:cubicBezTo>
                  <a:pt x="146898" y="19062"/>
                  <a:pt x="153967" y="21999"/>
                  <a:pt x="161259" y="25037"/>
                </a:cubicBezTo>
                <a:cubicBezTo>
                  <a:pt x="169605" y="28522"/>
                  <a:pt x="178031" y="32046"/>
                  <a:pt x="171306" y="36361"/>
                </a:cubicBezTo>
                <a:cubicBezTo>
                  <a:pt x="163569" y="41323"/>
                  <a:pt x="146736" y="41263"/>
                  <a:pt x="127999" y="41202"/>
                </a:cubicBezTo>
                <a:cubicBezTo>
                  <a:pt x="109606" y="41121"/>
                  <a:pt x="89634" y="41060"/>
                  <a:pt x="72153" y="47765"/>
                </a:cubicBezTo>
                <a:cubicBezTo>
                  <a:pt x="51026" y="55867"/>
                  <a:pt x="49304" y="67110"/>
                  <a:pt x="47258" y="80418"/>
                </a:cubicBezTo>
                <a:cubicBezTo>
                  <a:pt x="44564" y="97919"/>
                  <a:pt x="41303" y="119168"/>
                  <a:pt x="0" y="146493"/>
                </a:cubicBezTo>
                <a:lnTo>
                  <a:pt x="2573" y="146919"/>
                </a:lnTo>
                <a:lnTo>
                  <a:pt x="45921" y="146919"/>
                </a:lnTo>
                <a:cubicBezTo>
                  <a:pt x="69317" y="117547"/>
                  <a:pt x="68142" y="95509"/>
                  <a:pt x="67372" y="81329"/>
                </a:cubicBezTo>
                <a:cubicBezTo>
                  <a:pt x="66663" y="67920"/>
                  <a:pt x="66177" y="58967"/>
                  <a:pt x="83071" y="51755"/>
                </a:cubicBezTo>
                <a:cubicBezTo>
                  <a:pt x="97432" y="45638"/>
                  <a:pt x="113658" y="45780"/>
                  <a:pt x="133245" y="45942"/>
                </a:cubicBezTo>
                <a:cubicBezTo>
                  <a:pt x="154129" y="46144"/>
                  <a:pt x="179004" y="46367"/>
                  <a:pt x="187856" y="39278"/>
                </a:cubicBezTo>
                <a:cubicBezTo>
                  <a:pt x="195209" y="33383"/>
                  <a:pt x="182062" y="28481"/>
                  <a:pt x="172441" y="24896"/>
                </a:cubicBezTo>
                <a:cubicBezTo>
                  <a:pt x="164399" y="21857"/>
                  <a:pt x="158221" y="19244"/>
                  <a:pt x="163791" y="17279"/>
                </a:cubicBezTo>
                <a:cubicBezTo>
                  <a:pt x="169362" y="15314"/>
                  <a:pt x="179186" y="15071"/>
                  <a:pt x="191522" y="14788"/>
                </a:cubicBezTo>
                <a:cubicBezTo>
                  <a:pt x="204445" y="14484"/>
                  <a:pt x="220063" y="14261"/>
                  <a:pt x="223122" y="11810"/>
                </a:cubicBezTo>
                <a:cubicBezTo>
                  <a:pt x="225856" y="9623"/>
                  <a:pt x="214574" y="7880"/>
                  <a:pt x="206451" y="6604"/>
                </a:cubicBezTo>
                <a:cubicBezTo>
                  <a:pt x="199280" y="5470"/>
                  <a:pt x="195006" y="4700"/>
                  <a:pt x="197538" y="3343"/>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8" name="Google Shape;958;p43"/>
          <p:cNvCxnSpPr>
            <a:stCxn id="959" idx="4"/>
          </p:cNvCxnSpPr>
          <p:nvPr/>
        </p:nvCxnSpPr>
        <p:spPr>
          <a:xfrm>
            <a:off x="1016042" y="1943398"/>
            <a:ext cx="0" cy="2549100"/>
          </a:xfrm>
          <a:prstGeom prst="straightConnector1">
            <a:avLst/>
          </a:prstGeom>
          <a:noFill/>
          <a:ln w="28575" cap="flat" cmpd="sng">
            <a:solidFill>
              <a:schemeClr val="accent1"/>
            </a:solidFill>
            <a:prstDash val="solid"/>
            <a:round/>
            <a:headEnd type="none" w="med" len="med"/>
            <a:tailEnd type="oval" w="med" len="med"/>
          </a:ln>
          <a:effectLst>
            <a:outerShdw blurRad="57150" algn="bl" rotWithShape="0">
              <a:srgbClr val="000000">
                <a:alpha val="34000"/>
              </a:srgbClr>
            </a:outerShdw>
          </a:effectLst>
        </p:spPr>
      </p:cxnSp>
      <p:grpSp>
        <p:nvGrpSpPr>
          <p:cNvPr id="960" name="Google Shape;960;p43"/>
          <p:cNvGrpSpPr/>
          <p:nvPr/>
        </p:nvGrpSpPr>
        <p:grpSpPr>
          <a:xfrm>
            <a:off x="576693" y="1166907"/>
            <a:ext cx="878591" cy="878591"/>
            <a:chOff x="3403200" y="1694625"/>
            <a:chExt cx="820500" cy="820500"/>
          </a:xfrm>
        </p:grpSpPr>
        <p:sp>
          <p:nvSpPr>
            <p:cNvPr id="961" name="Google Shape;961;p43"/>
            <p:cNvSpPr/>
            <p:nvPr/>
          </p:nvSpPr>
          <p:spPr>
            <a:xfrm>
              <a:off x="3403200" y="1694625"/>
              <a:ext cx="820500" cy="820500"/>
            </a:xfrm>
            <a:prstGeom prst="ellipse">
              <a:avLst/>
            </a:prstGeom>
            <a:solidFill>
              <a:schemeClr val="accent1"/>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43"/>
          <p:cNvSpPr txBox="1"/>
          <p:nvPr/>
        </p:nvSpPr>
        <p:spPr>
          <a:xfrm>
            <a:off x="1519248" y="1363573"/>
            <a:ext cx="1541700"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Despite being red, Mars is actually a very cold place</a:t>
            </a:r>
            <a:endParaRPr sz="1200">
              <a:solidFill>
                <a:srgbClr val="000000"/>
              </a:solidFill>
              <a:latin typeface="Roboto"/>
              <a:ea typeface="Roboto"/>
              <a:cs typeface="Roboto"/>
              <a:sym typeface="Roboto"/>
            </a:endParaRPr>
          </a:p>
        </p:txBody>
      </p:sp>
      <p:sp>
        <p:nvSpPr>
          <p:cNvPr id="963" name="Google Shape;963;p43"/>
          <p:cNvSpPr txBox="1"/>
          <p:nvPr/>
        </p:nvSpPr>
        <p:spPr>
          <a:xfrm>
            <a:off x="1519248" y="1112825"/>
            <a:ext cx="15417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OVERVIEW</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964" name="Google Shape;964;p43"/>
          <p:cNvCxnSpPr>
            <a:stCxn id="965" idx="4"/>
          </p:cNvCxnSpPr>
          <p:nvPr/>
        </p:nvCxnSpPr>
        <p:spPr>
          <a:xfrm>
            <a:off x="3646138" y="1943398"/>
            <a:ext cx="0" cy="957900"/>
          </a:xfrm>
          <a:prstGeom prst="straightConnector1">
            <a:avLst/>
          </a:prstGeom>
          <a:noFill/>
          <a:ln w="28575" cap="flat" cmpd="sng">
            <a:solidFill>
              <a:schemeClr val="accent2"/>
            </a:solidFill>
            <a:prstDash val="solid"/>
            <a:round/>
            <a:headEnd type="none" w="med" len="med"/>
            <a:tailEnd type="oval" w="med" len="med"/>
          </a:ln>
          <a:effectLst>
            <a:outerShdw blurRad="57150" algn="bl" rotWithShape="0">
              <a:srgbClr val="000000">
                <a:alpha val="34000"/>
              </a:srgbClr>
            </a:outerShdw>
          </a:effectLst>
        </p:spPr>
      </p:cxnSp>
      <p:grpSp>
        <p:nvGrpSpPr>
          <p:cNvPr id="966" name="Google Shape;966;p43"/>
          <p:cNvGrpSpPr/>
          <p:nvPr/>
        </p:nvGrpSpPr>
        <p:grpSpPr>
          <a:xfrm>
            <a:off x="3206789" y="1166907"/>
            <a:ext cx="878591" cy="878591"/>
            <a:chOff x="3403200" y="1694625"/>
            <a:chExt cx="820500" cy="820500"/>
          </a:xfrm>
        </p:grpSpPr>
        <p:sp>
          <p:nvSpPr>
            <p:cNvPr id="967" name="Google Shape;967;p43"/>
            <p:cNvSpPr/>
            <p:nvPr/>
          </p:nvSpPr>
          <p:spPr>
            <a:xfrm>
              <a:off x="3403200" y="1694625"/>
              <a:ext cx="820500" cy="820500"/>
            </a:xfrm>
            <a:prstGeom prst="ellipse">
              <a:avLst/>
            </a:prstGeom>
            <a:solidFill>
              <a:schemeClr val="accent2"/>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43"/>
          <p:cNvSpPr txBox="1"/>
          <p:nvPr/>
        </p:nvSpPr>
        <p:spPr>
          <a:xfrm>
            <a:off x="4149344" y="1363573"/>
            <a:ext cx="1541700"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Jupiter is the biggest object in the Solar System</a:t>
            </a:r>
            <a:endParaRPr sz="1200">
              <a:solidFill>
                <a:srgbClr val="000000"/>
              </a:solidFill>
              <a:latin typeface="Roboto"/>
              <a:ea typeface="Roboto"/>
              <a:cs typeface="Roboto"/>
              <a:sym typeface="Roboto"/>
            </a:endParaRPr>
          </a:p>
        </p:txBody>
      </p:sp>
      <p:sp>
        <p:nvSpPr>
          <p:cNvPr id="969" name="Google Shape;969;p43"/>
          <p:cNvSpPr txBox="1"/>
          <p:nvPr/>
        </p:nvSpPr>
        <p:spPr>
          <a:xfrm>
            <a:off x="4149344" y="1112825"/>
            <a:ext cx="15417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CHALLENGE</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970" name="Google Shape;970;p43"/>
          <p:cNvCxnSpPr>
            <a:stCxn id="971" idx="4"/>
          </p:cNvCxnSpPr>
          <p:nvPr/>
        </p:nvCxnSpPr>
        <p:spPr>
          <a:xfrm rot="10800000">
            <a:off x="5569899" y="2878433"/>
            <a:ext cx="0" cy="1059900"/>
          </a:xfrm>
          <a:prstGeom prst="straightConnector1">
            <a:avLst/>
          </a:prstGeom>
          <a:noFill/>
          <a:ln w="28575" cap="flat" cmpd="sng">
            <a:solidFill>
              <a:schemeClr val="accent3"/>
            </a:solidFill>
            <a:prstDash val="solid"/>
            <a:round/>
            <a:headEnd type="none" w="med" len="med"/>
            <a:tailEnd type="oval" w="med" len="med"/>
          </a:ln>
          <a:effectLst>
            <a:outerShdw blurRad="57150" algn="bl" rotWithShape="0">
              <a:srgbClr val="000000">
                <a:alpha val="34000"/>
              </a:srgbClr>
            </a:outerShdw>
          </a:effectLst>
        </p:spPr>
      </p:cxnSp>
      <p:grpSp>
        <p:nvGrpSpPr>
          <p:cNvPr id="972" name="Google Shape;972;p43"/>
          <p:cNvGrpSpPr/>
          <p:nvPr/>
        </p:nvGrpSpPr>
        <p:grpSpPr>
          <a:xfrm rot="10800000">
            <a:off x="5130657" y="3836232"/>
            <a:ext cx="878591" cy="878591"/>
            <a:chOff x="3403200" y="1694625"/>
            <a:chExt cx="820500" cy="820500"/>
          </a:xfrm>
        </p:grpSpPr>
        <p:sp>
          <p:nvSpPr>
            <p:cNvPr id="973" name="Google Shape;973;p43"/>
            <p:cNvSpPr/>
            <p:nvPr/>
          </p:nvSpPr>
          <p:spPr>
            <a:xfrm>
              <a:off x="3403200" y="1694625"/>
              <a:ext cx="820500" cy="820500"/>
            </a:xfrm>
            <a:prstGeom prst="ellipse">
              <a:avLst/>
            </a:prstGeom>
            <a:solidFill>
              <a:schemeClr val="accent3"/>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3"/>
          <p:cNvSpPr txBox="1"/>
          <p:nvPr/>
        </p:nvSpPr>
        <p:spPr>
          <a:xfrm>
            <a:off x="3524774" y="3749909"/>
            <a:ext cx="1541700" cy="95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Venus has a very beautiful name and is the second </a:t>
            </a:r>
            <a:endParaRPr sz="1200">
              <a:solidFill>
                <a:srgbClr val="000000"/>
              </a:solidFill>
              <a:latin typeface="Roboto"/>
              <a:ea typeface="Roboto"/>
              <a:cs typeface="Roboto"/>
              <a:sym typeface="Roboto"/>
            </a:endParaRPr>
          </a:p>
        </p:txBody>
      </p:sp>
      <p:sp>
        <p:nvSpPr>
          <p:cNvPr id="975" name="Google Shape;975;p43"/>
          <p:cNvSpPr txBox="1"/>
          <p:nvPr/>
        </p:nvSpPr>
        <p:spPr>
          <a:xfrm>
            <a:off x="3524774" y="3499160"/>
            <a:ext cx="1541700" cy="30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SOLUTION</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976" name="Google Shape;976;p43"/>
          <p:cNvCxnSpPr>
            <a:stCxn id="977" idx="4"/>
          </p:cNvCxnSpPr>
          <p:nvPr/>
        </p:nvCxnSpPr>
        <p:spPr>
          <a:xfrm rot="10800000">
            <a:off x="8189368" y="2295233"/>
            <a:ext cx="0" cy="1643100"/>
          </a:xfrm>
          <a:prstGeom prst="straightConnector1">
            <a:avLst/>
          </a:prstGeom>
          <a:noFill/>
          <a:ln w="28575" cap="flat" cmpd="sng">
            <a:solidFill>
              <a:schemeClr val="accent4"/>
            </a:solidFill>
            <a:prstDash val="solid"/>
            <a:round/>
            <a:headEnd type="none" w="med" len="med"/>
            <a:tailEnd type="oval" w="med" len="med"/>
          </a:ln>
          <a:effectLst>
            <a:outerShdw blurRad="57150" algn="bl" rotWithShape="0">
              <a:srgbClr val="000000">
                <a:alpha val="34000"/>
              </a:srgbClr>
            </a:outerShdw>
          </a:effectLst>
        </p:spPr>
      </p:cxnSp>
      <p:grpSp>
        <p:nvGrpSpPr>
          <p:cNvPr id="978" name="Google Shape;978;p43"/>
          <p:cNvGrpSpPr/>
          <p:nvPr/>
        </p:nvGrpSpPr>
        <p:grpSpPr>
          <a:xfrm rot="10800000">
            <a:off x="7750175" y="3836146"/>
            <a:ext cx="878913" cy="878913"/>
            <a:chOff x="3402854" y="1694405"/>
            <a:chExt cx="820800" cy="820800"/>
          </a:xfrm>
        </p:grpSpPr>
        <p:sp>
          <p:nvSpPr>
            <p:cNvPr id="979" name="Google Shape;979;p43"/>
            <p:cNvSpPr/>
            <p:nvPr/>
          </p:nvSpPr>
          <p:spPr>
            <a:xfrm rot="10800000">
              <a:off x="3402854" y="1694405"/>
              <a:ext cx="820800" cy="820800"/>
            </a:xfrm>
            <a:prstGeom prst="ellipse">
              <a:avLst/>
            </a:prstGeom>
            <a:solidFill>
              <a:schemeClr val="accent4"/>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3498650" y="1790075"/>
              <a:ext cx="629700" cy="629700"/>
            </a:xfrm>
            <a:prstGeom prst="ellipse">
              <a:avLst/>
            </a:prstGeom>
            <a:solidFill>
              <a:srgbClr val="FFFFFF"/>
            </a:solidFill>
            <a:ln>
              <a:noFill/>
            </a:ln>
            <a:effectLst>
              <a:outerShdw blurRad="85725" dist="9525" algn="bl" rotWithShape="0">
                <a:srgbClr val="000000">
                  <a:alpha val="3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43"/>
          <p:cNvSpPr txBox="1"/>
          <p:nvPr/>
        </p:nvSpPr>
        <p:spPr>
          <a:xfrm>
            <a:off x="6144242" y="3749909"/>
            <a:ext cx="1541700" cy="95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Saturn is </a:t>
            </a:r>
            <a:r>
              <a:rPr lang="en" sz="1200">
                <a:latin typeface="Roboto"/>
                <a:ea typeface="Roboto"/>
                <a:cs typeface="Roboto"/>
                <a:sym typeface="Roboto"/>
              </a:rPr>
              <a:t>a gas giant and has several rings</a:t>
            </a:r>
            <a:endParaRPr sz="1200">
              <a:solidFill>
                <a:srgbClr val="000000"/>
              </a:solidFill>
              <a:latin typeface="Roboto"/>
              <a:ea typeface="Roboto"/>
              <a:cs typeface="Roboto"/>
              <a:sym typeface="Roboto"/>
            </a:endParaRPr>
          </a:p>
        </p:txBody>
      </p:sp>
      <p:sp>
        <p:nvSpPr>
          <p:cNvPr id="981" name="Google Shape;981;p43"/>
          <p:cNvSpPr txBox="1"/>
          <p:nvPr/>
        </p:nvSpPr>
        <p:spPr>
          <a:xfrm>
            <a:off x="6144242" y="3499160"/>
            <a:ext cx="1541700" cy="303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CONCLUSION</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982" name="Google Shape;982;p43"/>
          <p:cNvSpPr/>
          <p:nvPr/>
        </p:nvSpPr>
        <p:spPr>
          <a:xfrm>
            <a:off x="833457" y="1420473"/>
            <a:ext cx="362288" cy="36228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937202" y="1523328"/>
            <a:ext cx="156556" cy="156542"/>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3510020" y="1420317"/>
            <a:ext cx="265684" cy="362277"/>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3631350" y="1625266"/>
            <a:ext cx="23928" cy="47678"/>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3"/>
          <p:cNvGrpSpPr/>
          <p:nvPr/>
        </p:nvGrpSpPr>
        <p:grpSpPr>
          <a:xfrm>
            <a:off x="5383485" y="4088336"/>
            <a:ext cx="380867" cy="374251"/>
            <a:chOff x="-60988625" y="2310475"/>
            <a:chExt cx="316650" cy="311150"/>
          </a:xfrm>
        </p:grpSpPr>
        <p:sp>
          <p:nvSpPr>
            <p:cNvPr id="987" name="Google Shape;987;p43"/>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3"/>
          <p:cNvGrpSpPr/>
          <p:nvPr/>
        </p:nvGrpSpPr>
        <p:grpSpPr>
          <a:xfrm>
            <a:off x="7998399" y="4084423"/>
            <a:ext cx="390339" cy="382039"/>
            <a:chOff x="-63669700" y="2646600"/>
            <a:chExt cx="324525" cy="317625"/>
          </a:xfrm>
        </p:grpSpPr>
        <p:sp>
          <p:nvSpPr>
            <p:cNvPr id="994" name="Google Shape;994;p43"/>
            <p:cNvSpPr/>
            <p:nvPr/>
          </p:nvSpPr>
          <p:spPr>
            <a:xfrm>
              <a:off x="-63669700" y="2646600"/>
              <a:ext cx="324525" cy="317550"/>
            </a:xfrm>
            <a:custGeom>
              <a:avLst/>
              <a:gdLst/>
              <a:ahLst/>
              <a:cxnLst/>
              <a:rect l="l" t="t" r="r" b="b"/>
              <a:pathLst>
                <a:path w="12981" h="12702" extrusionOk="0">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63532650" y="2901200"/>
              <a:ext cx="185900" cy="63025"/>
            </a:xfrm>
            <a:custGeom>
              <a:avLst/>
              <a:gdLst/>
              <a:ahLst/>
              <a:cxnLst/>
              <a:rect l="l" t="t" r="r" b="b"/>
              <a:pathLst>
                <a:path w="7436" h="2521" extrusionOk="0">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44"/>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1001" name="Google Shape;1001;p44"/>
          <p:cNvSpPr/>
          <p:nvPr/>
        </p:nvSpPr>
        <p:spPr>
          <a:xfrm>
            <a:off x="698262" y="1143000"/>
            <a:ext cx="2131500" cy="534300"/>
          </a:xfrm>
          <a:prstGeom prst="roundRect">
            <a:avLst>
              <a:gd name="adj" fmla="val 9314"/>
            </a:avLst>
          </a:pr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02" name="Google Shape;1002;p44"/>
          <p:cNvSpPr/>
          <p:nvPr/>
        </p:nvSpPr>
        <p:spPr>
          <a:xfrm>
            <a:off x="3147504" y="1143000"/>
            <a:ext cx="1569900" cy="534300"/>
          </a:xfrm>
          <a:prstGeom prst="roundRect">
            <a:avLst>
              <a:gd name="adj" fmla="val 9314"/>
            </a:avLst>
          </a:prstGeom>
          <a:solidFill>
            <a:schemeClr val="accent2"/>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03" name="Google Shape;1003;p44"/>
          <p:cNvSpPr/>
          <p:nvPr/>
        </p:nvSpPr>
        <p:spPr>
          <a:xfrm>
            <a:off x="5011670" y="1143000"/>
            <a:ext cx="1569900" cy="534300"/>
          </a:xfrm>
          <a:prstGeom prst="roundRect">
            <a:avLst>
              <a:gd name="adj" fmla="val 9314"/>
            </a:avLst>
          </a:prstGeom>
          <a:solidFill>
            <a:schemeClr val="accent3"/>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04" name="Google Shape;1004;p44"/>
          <p:cNvSpPr/>
          <p:nvPr/>
        </p:nvSpPr>
        <p:spPr>
          <a:xfrm>
            <a:off x="6875837" y="1143000"/>
            <a:ext cx="1569900" cy="534300"/>
          </a:xfrm>
          <a:prstGeom prst="roundRect">
            <a:avLst>
              <a:gd name="adj" fmla="val 9314"/>
            </a:avLst>
          </a:pr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05" name="Google Shape;1005;p44"/>
          <p:cNvSpPr/>
          <p:nvPr/>
        </p:nvSpPr>
        <p:spPr>
          <a:xfrm>
            <a:off x="698265" y="1894715"/>
            <a:ext cx="21315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Mercury is the closest planet to the Sun and the smallest</a:t>
            </a:r>
            <a:endParaRPr sz="1400">
              <a:solidFill>
                <a:schemeClr val="lt1"/>
              </a:solidFill>
              <a:latin typeface="Lato Light"/>
              <a:ea typeface="Lato Light"/>
              <a:cs typeface="Lato Light"/>
              <a:sym typeface="Lato Light"/>
            </a:endParaRPr>
          </a:p>
        </p:txBody>
      </p:sp>
      <p:sp>
        <p:nvSpPr>
          <p:cNvPr id="1006" name="Google Shape;1006;p44"/>
          <p:cNvSpPr/>
          <p:nvPr/>
        </p:nvSpPr>
        <p:spPr>
          <a:xfrm>
            <a:off x="698265" y="2660484"/>
            <a:ext cx="21315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Despite being red, Mars is actually a cold place</a:t>
            </a:r>
            <a:endParaRPr sz="1400">
              <a:solidFill>
                <a:schemeClr val="lt1"/>
              </a:solidFill>
              <a:latin typeface="Lato Light"/>
              <a:ea typeface="Lato Light"/>
              <a:cs typeface="Lato Light"/>
              <a:sym typeface="Lato Light"/>
            </a:endParaRPr>
          </a:p>
        </p:txBody>
      </p:sp>
      <p:sp>
        <p:nvSpPr>
          <p:cNvPr id="1007" name="Google Shape;1007;p44"/>
          <p:cNvSpPr/>
          <p:nvPr/>
        </p:nvSpPr>
        <p:spPr>
          <a:xfrm>
            <a:off x="698265" y="3426252"/>
            <a:ext cx="21315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lvl="0" indent="0" algn="l"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a:solidFill>
                <a:schemeClr val="lt1"/>
              </a:solidFill>
              <a:latin typeface="Lato Light"/>
              <a:ea typeface="Lato Light"/>
              <a:cs typeface="Lato Light"/>
              <a:sym typeface="Lato Light"/>
            </a:endParaRPr>
          </a:p>
        </p:txBody>
      </p:sp>
      <p:sp>
        <p:nvSpPr>
          <p:cNvPr id="1008" name="Google Shape;1008;p44"/>
          <p:cNvSpPr/>
          <p:nvPr/>
        </p:nvSpPr>
        <p:spPr>
          <a:xfrm>
            <a:off x="698265" y="4192021"/>
            <a:ext cx="21315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Neptune is the eighth planet from the Sun</a:t>
            </a:r>
            <a:endParaRPr sz="1200">
              <a:solidFill>
                <a:schemeClr val="lt1"/>
              </a:solidFill>
              <a:latin typeface="Lato Light"/>
              <a:ea typeface="Lato Light"/>
              <a:cs typeface="Lato Light"/>
              <a:sym typeface="Lato Light"/>
            </a:endParaRPr>
          </a:p>
        </p:txBody>
      </p:sp>
      <p:sp>
        <p:nvSpPr>
          <p:cNvPr id="1009" name="Google Shape;1009;p44"/>
          <p:cNvSpPr/>
          <p:nvPr/>
        </p:nvSpPr>
        <p:spPr>
          <a:xfrm>
            <a:off x="3147505" y="1894715"/>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0" name="Google Shape;1010;p44"/>
          <p:cNvSpPr/>
          <p:nvPr/>
        </p:nvSpPr>
        <p:spPr>
          <a:xfrm>
            <a:off x="3147505" y="2660484"/>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1" name="Google Shape;1011;p44"/>
          <p:cNvSpPr/>
          <p:nvPr/>
        </p:nvSpPr>
        <p:spPr>
          <a:xfrm>
            <a:off x="3147505" y="3426252"/>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2" name="Google Shape;1012;p44"/>
          <p:cNvSpPr/>
          <p:nvPr/>
        </p:nvSpPr>
        <p:spPr>
          <a:xfrm>
            <a:off x="3147505" y="4192021"/>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3" name="Google Shape;1013;p44"/>
          <p:cNvSpPr/>
          <p:nvPr/>
        </p:nvSpPr>
        <p:spPr>
          <a:xfrm>
            <a:off x="5011672" y="1894715"/>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4" name="Google Shape;1014;p44"/>
          <p:cNvSpPr/>
          <p:nvPr/>
        </p:nvSpPr>
        <p:spPr>
          <a:xfrm>
            <a:off x="5011672" y="2660484"/>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5" name="Google Shape;1015;p44"/>
          <p:cNvSpPr/>
          <p:nvPr/>
        </p:nvSpPr>
        <p:spPr>
          <a:xfrm>
            <a:off x="5011672" y="3426252"/>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6" name="Google Shape;1016;p44"/>
          <p:cNvSpPr/>
          <p:nvPr/>
        </p:nvSpPr>
        <p:spPr>
          <a:xfrm>
            <a:off x="5011672" y="4192021"/>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7" name="Google Shape;1017;p44"/>
          <p:cNvSpPr/>
          <p:nvPr/>
        </p:nvSpPr>
        <p:spPr>
          <a:xfrm>
            <a:off x="6875838" y="1894715"/>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8" name="Google Shape;1018;p44"/>
          <p:cNvSpPr/>
          <p:nvPr/>
        </p:nvSpPr>
        <p:spPr>
          <a:xfrm>
            <a:off x="6875838" y="2660484"/>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19" name="Google Shape;1019;p44"/>
          <p:cNvSpPr/>
          <p:nvPr/>
        </p:nvSpPr>
        <p:spPr>
          <a:xfrm>
            <a:off x="6875838" y="3426252"/>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20" name="Google Shape;1020;p44"/>
          <p:cNvSpPr/>
          <p:nvPr/>
        </p:nvSpPr>
        <p:spPr>
          <a:xfrm>
            <a:off x="6875838" y="4192021"/>
            <a:ext cx="1569900" cy="546300"/>
          </a:xfrm>
          <a:prstGeom prst="roundRect">
            <a:avLst>
              <a:gd name="adj" fmla="val 9314"/>
            </a:avLst>
          </a:prstGeom>
          <a:solidFill>
            <a:srgbClr val="EFEFEF"/>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chemeClr val="lt1"/>
              </a:solidFill>
              <a:latin typeface="Lato Light"/>
              <a:ea typeface="Lato Light"/>
              <a:cs typeface="Lato Light"/>
              <a:sym typeface="Lato Light"/>
            </a:endParaRPr>
          </a:p>
        </p:txBody>
      </p:sp>
      <p:sp>
        <p:nvSpPr>
          <p:cNvPr id="1021" name="Google Shape;1021;p44"/>
          <p:cNvSpPr txBox="1"/>
          <p:nvPr/>
        </p:nvSpPr>
        <p:spPr>
          <a:xfrm>
            <a:off x="698264" y="1296640"/>
            <a:ext cx="2131500" cy="227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BEGINNING</a:t>
            </a:r>
            <a:endParaRPr sz="1000">
              <a:solidFill>
                <a:schemeClr val="lt1"/>
              </a:solidFill>
              <a:latin typeface="Fira Sans Extra Condensed Medium"/>
              <a:ea typeface="Fira Sans Extra Condensed Medium"/>
              <a:cs typeface="Fira Sans Extra Condensed Medium"/>
              <a:sym typeface="Fira Sans Extra Condensed Medium"/>
            </a:endParaRPr>
          </a:p>
        </p:txBody>
      </p:sp>
      <p:sp>
        <p:nvSpPr>
          <p:cNvPr id="1022" name="Google Shape;1022;p44"/>
          <p:cNvSpPr txBox="1"/>
          <p:nvPr/>
        </p:nvSpPr>
        <p:spPr>
          <a:xfrm>
            <a:off x="3411815" y="1296642"/>
            <a:ext cx="1041300" cy="227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DARE</a:t>
            </a:r>
            <a:endParaRPr sz="1000">
              <a:solidFill>
                <a:schemeClr val="lt1"/>
              </a:solidFill>
              <a:latin typeface="Fira Sans Extra Condensed Medium"/>
              <a:ea typeface="Fira Sans Extra Condensed Medium"/>
              <a:cs typeface="Fira Sans Extra Condensed Medium"/>
              <a:sym typeface="Fira Sans Extra Condensed Medium"/>
            </a:endParaRPr>
          </a:p>
        </p:txBody>
      </p:sp>
      <p:sp>
        <p:nvSpPr>
          <p:cNvPr id="1023" name="Google Shape;1023;p44"/>
          <p:cNvSpPr txBox="1"/>
          <p:nvPr/>
        </p:nvSpPr>
        <p:spPr>
          <a:xfrm>
            <a:off x="5260415" y="1296642"/>
            <a:ext cx="1072500" cy="227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DATA</a:t>
            </a:r>
            <a:endParaRPr sz="1000">
              <a:solidFill>
                <a:schemeClr val="lt1"/>
              </a:solidFill>
              <a:latin typeface="Fira Sans Extra Condensed Medium"/>
              <a:ea typeface="Fira Sans Extra Condensed Medium"/>
              <a:cs typeface="Fira Sans Extra Condensed Medium"/>
              <a:sym typeface="Fira Sans Extra Condensed Medium"/>
            </a:endParaRPr>
          </a:p>
        </p:txBody>
      </p:sp>
      <p:sp>
        <p:nvSpPr>
          <p:cNvPr id="1024" name="Google Shape;1024;p44"/>
          <p:cNvSpPr txBox="1"/>
          <p:nvPr/>
        </p:nvSpPr>
        <p:spPr>
          <a:xfrm>
            <a:off x="7121782" y="1296642"/>
            <a:ext cx="1078200" cy="2271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EFFECTS</a:t>
            </a:r>
            <a:endParaRPr sz="1000">
              <a:solidFill>
                <a:schemeClr val="lt1"/>
              </a:solidFill>
              <a:latin typeface="Fira Sans Extra Condensed Medium"/>
              <a:ea typeface="Fira Sans Extra Condensed Medium"/>
              <a:cs typeface="Fira Sans Extra Condensed Medium"/>
              <a:sym typeface="Fira Sans Extra Condensed Medium"/>
            </a:endParaRPr>
          </a:p>
        </p:txBody>
      </p:sp>
      <p:sp>
        <p:nvSpPr>
          <p:cNvPr id="1025" name="Google Shape;1025;p44"/>
          <p:cNvSpPr/>
          <p:nvPr/>
        </p:nvSpPr>
        <p:spPr>
          <a:xfrm>
            <a:off x="3752540" y="2009422"/>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26" name="Google Shape;1026;p44"/>
          <p:cNvSpPr/>
          <p:nvPr/>
        </p:nvSpPr>
        <p:spPr>
          <a:xfrm>
            <a:off x="3752540" y="2769635"/>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27" name="Google Shape;1027;p44"/>
          <p:cNvSpPr/>
          <p:nvPr/>
        </p:nvSpPr>
        <p:spPr>
          <a:xfrm>
            <a:off x="3752540" y="3547485"/>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28" name="Google Shape;1028;p44"/>
          <p:cNvSpPr/>
          <p:nvPr/>
        </p:nvSpPr>
        <p:spPr>
          <a:xfrm>
            <a:off x="3752540" y="4313254"/>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29" name="Google Shape;1029;p44"/>
          <p:cNvSpPr/>
          <p:nvPr/>
        </p:nvSpPr>
        <p:spPr>
          <a:xfrm>
            <a:off x="5617295" y="2009422"/>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0" name="Google Shape;1030;p44"/>
          <p:cNvSpPr/>
          <p:nvPr/>
        </p:nvSpPr>
        <p:spPr>
          <a:xfrm>
            <a:off x="5617295" y="3547485"/>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1" name="Google Shape;1031;p44"/>
          <p:cNvSpPr/>
          <p:nvPr/>
        </p:nvSpPr>
        <p:spPr>
          <a:xfrm>
            <a:off x="5587686" y="4324926"/>
            <a:ext cx="262285" cy="290537"/>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rgbClr val="434343"/>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2" name="Google Shape;1032;p44"/>
          <p:cNvSpPr/>
          <p:nvPr/>
        </p:nvSpPr>
        <p:spPr>
          <a:xfrm>
            <a:off x="5666604" y="2806829"/>
            <a:ext cx="262285" cy="290537"/>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rgbClr val="434343"/>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3" name="Google Shape;1033;p44"/>
          <p:cNvSpPr/>
          <p:nvPr/>
        </p:nvSpPr>
        <p:spPr>
          <a:xfrm>
            <a:off x="7528529" y="2806829"/>
            <a:ext cx="262285" cy="290537"/>
          </a:xfrm>
          <a:custGeom>
            <a:avLst/>
            <a:gdLst/>
            <a:ahLst/>
            <a:cxnLst/>
            <a:rect l="l" t="t" r="r" b="b"/>
            <a:pathLst>
              <a:path w="672526" h="671763" extrusionOk="0">
                <a:moveTo>
                  <a:pt x="92404" y="0"/>
                </a:moveTo>
                <a:cubicBezTo>
                  <a:pt x="116117" y="0"/>
                  <a:pt x="139852" y="8993"/>
                  <a:pt x="157940" y="26977"/>
                </a:cubicBezTo>
                <a:lnTo>
                  <a:pt x="336263" y="205079"/>
                </a:lnTo>
                <a:lnTo>
                  <a:pt x="514585" y="26977"/>
                </a:lnTo>
                <a:cubicBezTo>
                  <a:pt x="550585" y="-8992"/>
                  <a:pt x="609526" y="-8992"/>
                  <a:pt x="645526" y="26977"/>
                </a:cubicBezTo>
                <a:cubicBezTo>
                  <a:pt x="681526" y="62945"/>
                  <a:pt x="681526" y="121658"/>
                  <a:pt x="645526" y="157803"/>
                </a:cubicBezTo>
                <a:lnTo>
                  <a:pt x="467227" y="335882"/>
                </a:lnTo>
                <a:lnTo>
                  <a:pt x="645526" y="513961"/>
                </a:lnTo>
                <a:cubicBezTo>
                  <a:pt x="681526" y="549930"/>
                  <a:pt x="681526" y="608819"/>
                  <a:pt x="645526" y="644787"/>
                </a:cubicBezTo>
                <a:cubicBezTo>
                  <a:pt x="609526" y="680756"/>
                  <a:pt x="550585" y="680756"/>
                  <a:pt x="514585" y="644787"/>
                </a:cubicBezTo>
                <a:lnTo>
                  <a:pt x="336263" y="466685"/>
                </a:lnTo>
                <a:lnTo>
                  <a:pt x="157940" y="644787"/>
                </a:lnTo>
                <a:cubicBezTo>
                  <a:pt x="121764" y="680756"/>
                  <a:pt x="63000" y="680756"/>
                  <a:pt x="27000" y="644787"/>
                </a:cubicBezTo>
                <a:cubicBezTo>
                  <a:pt x="-9000" y="608819"/>
                  <a:pt x="-9000" y="549930"/>
                  <a:pt x="27000" y="513961"/>
                </a:cubicBezTo>
                <a:lnTo>
                  <a:pt x="205299" y="335882"/>
                </a:lnTo>
                <a:lnTo>
                  <a:pt x="27000" y="157803"/>
                </a:lnTo>
                <a:cubicBezTo>
                  <a:pt x="-9000" y="121658"/>
                  <a:pt x="-9000" y="62945"/>
                  <a:pt x="27000" y="26977"/>
                </a:cubicBezTo>
                <a:cubicBezTo>
                  <a:pt x="45000" y="8993"/>
                  <a:pt x="68691" y="0"/>
                  <a:pt x="92404" y="0"/>
                </a:cubicBezTo>
                <a:close/>
              </a:path>
            </a:pathLst>
          </a:custGeom>
          <a:solidFill>
            <a:srgbClr val="434343"/>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4" name="Google Shape;1034;p44"/>
          <p:cNvSpPr/>
          <p:nvPr/>
        </p:nvSpPr>
        <p:spPr>
          <a:xfrm>
            <a:off x="7473307" y="3547485"/>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5" name="Google Shape;1035;p44"/>
          <p:cNvSpPr/>
          <p:nvPr/>
        </p:nvSpPr>
        <p:spPr>
          <a:xfrm>
            <a:off x="7473307" y="4286775"/>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
        <p:nvSpPr>
          <p:cNvPr id="1036" name="Google Shape;1036;p44"/>
          <p:cNvSpPr/>
          <p:nvPr/>
        </p:nvSpPr>
        <p:spPr>
          <a:xfrm>
            <a:off x="7473307" y="2011349"/>
            <a:ext cx="359874" cy="314079"/>
          </a:xfrm>
          <a:custGeom>
            <a:avLst/>
            <a:gdLst/>
            <a:ahLst/>
            <a:cxnLst/>
            <a:rect l="l" t="t" r="r" b="b"/>
            <a:pathLst>
              <a:path w="5250" h="4113" extrusionOk="0">
                <a:moveTo>
                  <a:pt x="1845" y="4112"/>
                </a:moveTo>
                <a:lnTo>
                  <a:pt x="205" y="2473"/>
                </a:lnTo>
                <a:lnTo>
                  <a:pt x="205" y="2473"/>
                </a:lnTo>
                <a:cubicBezTo>
                  <a:pt x="0" y="2267"/>
                  <a:pt x="0" y="1935"/>
                  <a:pt x="205" y="1730"/>
                </a:cubicBezTo>
                <a:lnTo>
                  <a:pt x="205" y="1730"/>
                </a:lnTo>
                <a:cubicBezTo>
                  <a:pt x="410" y="1524"/>
                  <a:pt x="743" y="1524"/>
                  <a:pt x="948" y="1730"/>
                </a:cubicBezTo>
                <a:lnTo>
                  <a:pt x="1849" y="2630"/>
                </a:lnTo>
                <a:lnTo>
                  <a:pt x="4302" y="205"/>
                </a:lnTo>
                <a:lnTo>
                  <a:pt x="4302" y="205"/>
                </a:lnTo>
                <a:cubicBezTo>
                  <a:pt x="4508" y="0"/>
                  <a:pt x="4841" y="2"/>
                  <a:pt x="5045" y="209"/>
                </a:cubicBezTo>
                <a:lnTo>
                  <a:pt x="5045" y="209"/>
                </a:lnTo>
                <a:cubicBezTo>
                  <a:pt x="5249" y="415"/>
                  <a:pt x="5247" y="748"/>
                  <a:pt x="5041" y="952"/>
                </a:cubicBezTo>
                <a:lnTo>
                  <a:pt x="1845" y="4112"/>
                </a:lnTo>
              </a:path>
            </a:pathLst>
          </a:custGeom>
          <a:solidFill>
            <a:srgbClr val="B7B7B7"/>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1400">
              <a:solidFill>
                <a:schemeClr val="dk1"/>
              </a:solidFill>
              <a:latin typeface="Lato Light"/>
              <a:ea typeface="Lato Light"/>
              <a:cs typeface="Lato Light"/>
              <a:sym typeface="La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5"/>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Case Study Infographics</a:t>
            </a:r>
            <a:endParaRPr/>
          </a:p>
        </p:txBody>
      </p:sp>
      <p:sp>
        <p:nvSpPr>
          <p:cNvPr id="1042" name="Google Shape;1042;p45"/>
          <p:cNvSpPr/>
          <p:nvPr/>
        </p:nvSpPr>
        <p:spPr>
          <a:xfrm>
            <a:off x="1068928" y="1281948"/>
            <a:ext cx="2222112" cy="2179886"/>
          </a:xfrm>
          <a:custGeom>
            <a:avLst/>
            <a:gdLst/>
            <a:ahLst/>
            <a:cxnLst/>
            <a:rect l="l" t="t" r="r" b="b"/>
            <a:pathLst>
              <a:path w="30822" h="30822" extrusionOk="0">
                <a:moveTo>
                  <a:pt x="15411" y="0"/>
                </a:moveTo>
                <a:cubicBezTo>
                  <a:pt x="6931" y="0"/>
                  <a:pt x="0" y="6900"/>
                  <a:pt x="0" y="15411"/>
                </a:cubicBezTo>
                <a:cubicBezTo>
                  <a:pt x="0" y="23891"/>
                  <a:pt x="6931" y="30821"/>
                  <a:pt x="15411" y="30821"/>
                </a:cubicBezTo>
                <a:cubicBezTo>
                  <a:pt x="23922" y="30821"/>
                  <a:pt x="30822" y="23891"/>
                  <a:pt x="30822" y="15411"/>
                </a:cubicBezTo>
                <a:lnTo>
                  <a:pt x="22493" y="15411"/>
                </a:lnTo>
                <a:cubicBezTo>
                  <a:pt x="22493" y="19301"/>
                  <a:pt x="19302" y="22463"/>
                  <a:pt x="15411" y="22463"/>
                </a:cubicBezTo>
                <a:cubicBezTo>
                  <a:pt x="11520" y="22463"/>
                  <a:pt x="8359" y="19301"/>
                  <a:pt x="8359" y="15411"/>
                </a:cubicBezTo>
                <a:cubicBezTo>
                  <a:pt x="8359" y="11520"/>
                  <a:pt x="11520" y="8359"/>
                  <a:pt x="15411" y="8359"/>
                </a:cubicBezTo>
                <a:lnTo>
                  <a:pt x="1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2690471" y="1281948"/>
            <a:ext cx="2222112" cy="2179886"/>
          </a:xfrm>
          <a:custGeom>
            <a:avLst/>
            <a:gdLst/>
            <a:ahLst/>
            <a:cxnLst/>
            <a:rect l="l" t="t" r="r" b="b"/>
            <a:pathLst>
              <a:path w="30822" h="30822" extrusionOk="0">
                <a:moveTo>
                  <a:pt x="15411" y="0"/>
                </a:moveTo>
                <a:cubicBezTo>
                  <a:pt x="6900" y="0"/>
                  <a:pt x="0" y="6900"/>
                  <a:pt x="0" y="15411"/>
                </a:cubicBezTo>
                <a:cubicBezTo>
                  <a:pt x="0" y="23891"/>
                  <a:pt x="6900" y="30821"/>
                  <a:pt x="15411" y="30821"/>
                </a:cubicBezTo>
                <a:cubicBezTo>
                  <a:pt x="23891" y="30821"/>
                  <a:pt x="30821" y="23891"/>
                  <a:pt x="30821" y="15411"/>
                </a:cubicBezTo>
                <a:lnTo>
                  <a:pt x="22463" y="15411"/>
                </a:lnTo>
                <a:cubicBezTo>
                  <a:pt x="22463" y="19301"/>
                  <a:pt x="19302" y="22463"/>
                  <a:pt x="15411" y="22463"/>
                </a:cubicBezTo>
                <a:cubicBezTo>
                  <a:pt x="11520" y="22463"/>
                  <a:pt x="8329" y="19301"/>
                  <a:pt x="8329" y="15411"/>
                </a:cubicBezTo>
                <a:cubicBezTo>
                  <a:pt x="8329" y="11520"/>
                  <a:pt x="11520" y="8359"/>
                  <a:pt x="15411" y="8359"/>
                </a:cubicBezTo>
                <a:lnTo>
                  <a:pt x="15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4309780" y="1281948"/>
            <a:ext cx="2222112" cy="2179886"/>
          </a:xfrm>
          <a:custGeom>
            <a:avLst/>
            <a:gdLst/>
            <a:ahLst/>
            <a:cxnLst/>
            <a:rect l="l" t="t" r="r" b="b"/>
            <a:pathLst>
              <a:path w="30822" h="30822" extrusionOk="0">
                <a:moveTo>
                  <a:pt x="15411" y="0"/>
                </a:moveTo>
                <a:cubicBezTo>
                  <a:pt x="6900" y="0"/>
                  <a:pt x="1" y="6900"/>
                  <a:pt x="1" y="15411"/>
                </a:cubicBezTo>
                <a:cubicBezTo>
                  <a:pt x="1" y="23891"/>
                  <a:pt x="6900" y="30821"/>
                  <a:pt x="15411" y="30821"/>
                </a:cubicBezTo>
                <a:cubicBezTo>
                  <a:pt x="23892" y="30821"/>
                  <a:pt x="30822" y="23891"/>
                  <a:pt x="30822" y="15411"/>
                </a:cubicBezTo>
                <a:lnTo>
                  <a:pt x="22463" y="15411"/>
                </a:lnTo>
                <a:cubicBezTo>
                  <a:pt x="22463" y="19301"/>
                  <a:pt x="19302" y="22463"/>
                  <a:pt x="15411" y="22463"/>
                </a:cubicBezTo>
                <a:cubicBezTo>
                  <a:pt x="11521" y="22463"/>
                  <a:pt x="8359" y="19301"/>
                  <a:pt x="8359" y="15411"/>
                </a:cubicBezTo>
                <a:cubicBezTo>
                  <a:pt x="8359" y="11520"/>
                  <a:pt x="11521" y="8359"/>
                  <a:pt x="15411" y="8359"/>
                </a:cubicBezTo>
                <a:lnTo>
                  <a:pt x="15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5929160" y="1281948"/>
            <a:ext cx="2222112" cy="2179886"/>
          </a:xfrm>
          <a:custGeom>
            <a:avLst/>
            <a:gdLst/>
            <a:ahLst/>
            <a:cxnLst/>
            <a:rect l="l" t="t" r="r" b="b"/>
            <a:pathLst>
              <a:path w="30822" h="30822" extrusionOk="0">
                <a:moveTo>
                  <a:pt x="15411" y="0"/>
                </a:moveTo>
                <a:cubicBezTo>
                  <a:pt x="6900" y="0"/>
                  <a:pt x="0" y="6900"/>
                  <a:pt x="0" y="15411"/>
                </a:cubicBezTo>
                <a:cubicBezTo>
                  <a:pt x="0" y="23891"/>
                  <a:pt x="6900" y="30821"/>
                  <a:pt x="15411" y="30821"/>
                </a:cubicBezTo>
                <a:cubicBezTo>
                  <a:pt x="23921" y="30821"/>
                  <a:pt x="30821" y="23891"/>
                  <a:pt x="30821" y="15411"/>
                </a:cubicBezTo>
                <a:lnTo>
                  <a:pt x="22463" y="15411"/>
                </a:lnTo>
                <a:cubicBezTo>
                  <a:pt x="22463" y="19301"/>
                  <a:pt x="19301" y="22463"/>
                  <a:pt x="15411" y="22463"/>
                </a:cubicBezTo>
                <a:cubicBezTo>
                  <a:pt x="11520" y="22463"/>
                  <a:pt x="8359" y="19301"/>
                  <a:pt x="8359" y="15411"/>
                </a:cubicBezTo>
                <a:cubicBezTo>
                  <a:pt x="8359" y="11520"/>
                  <a:pt x="11520" y="8359"/>
                  <a:pt x="15411" y="8359"/>
                </a:cubicBezTo>
                <a:lnTo>
                  <a:pt x="1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3794639" y="1281948"/>
            <a:ext cx="1111128" cy="1089943"/>
          </a:xfrm>
          <a:custGeom>
            <a:avLst/>
            <a:gdLst/>
            <a:ahLst/>
            <a:cxnLst/>
            <a:rect l="l" t="t" r="r" b="b"/>
            <a:pathLst>
              <a:path w="15412" h="15411" extrusionOk="0">
                <a:moveTo>
                  <a:pt x="1" y="0"/>
                </a:moveTo>
                <a:lnTo>
                  <a:pt x="1" y="8359"/>
                </a:lnTo>
                <a:cubicBezTo>
                  <a:pt x="3892" y="8359"/>
                  <a:pt x="7053" y="11520"/>
                  <a:pt x="7053" y="15411"/>
                </a:cubicBezTo>
                <a:lnTo>
                  <a:pt x="15411" y="15411"/>
                </a:lnTo>
                <a:cubicBezTo>
                  <a:pt x="15411" y="6900"/>
                  <a:pt x="848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5396986" y="1281948"/>
            <a:ext cx="1133633" cy="1089943"/>
          </a:xfrm>
          <a:custGeom>
            <a:avLst/>
            <a:gdLst/>
            <a:ahLst/>
            <a:cxnLst/>
            <a:rect l="l" t="t" r="r" b="b"/>
            <a:pathLst>
              <a:path w="15411" h="15411" extrusionOk="0">
                <a:moveTo>
                  <a:pt x="0" y="0"/>
                </a:moveTo>
                <a:lnTo>
                  <a:pt x="0" y="8359"/>
                </a:lnTo>
                <a:cubicBezTo>
                  <a:pt x="3891" y="8359"/>
                  <a:pt x="7052" y="11520"/>
                  <a:pt x="7052" y="15411"/>
                </a:cubicBezTo>
                <a:lnTo>
                  <a:pt x="15411" y="15411"/>
                </a:lnTo>
                <a:cubicBezTo>
                  <a:pt x="15411" y="6900"/>
                  <a:pt x="848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p:cNvSpPr/>
          <p:nvPr/>
        </p:nvSpPr>
        <p:spPr>
          <a:xfrm>
            <a:off x="4200079" y="2367784"/>
            <a:ext cx="806455" cy="393514"/>
          </a:xfrm>
          <a:custGeom>
            <a:avLst/>
            <a:gdLst/>
            <a:ahLst/>
            <a:cxnLst/>
            <a:rect l="l" t="t" r="r" b="b"/>
            <a:pathLst>
              <a:path w="11186" h="5564" extrusionOk="0">
                <a:moveTo>
                  <a:pt x="0" y="1"/>
                </a:moveTo>
                <a:lnTo>
                  <a:pt x="5593" y="5563"/>
                </a:lnTo>
                <a:lnTo>
                  <a:pt x="11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5825039" y="2367784"/>
            <a:ext cx="808690" cy="393514"/>
          </a:xfrm>
          <a:custGeom>
            <a:avLst/>
            <a:gdLst/>
            <a:ahLst/>
            <a:cxnLst/>
            <a:rect l="l" t="t" r="r" b="b"/>
            <a:pathLst>
              <a:path w="11217" h="5564" extrusionOk="0">
                <a:moveTo>
                  <a:pt x="0" y="1"/>
                </a:moveTo>
                <a:lnTo>
                  <a:pt x="5593" y="5563"/>
                </a:lnTo>
                <a:lnTo>
                  <a:pt x="11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5"/>
          <p:cNvGrpSpPr/>
          <p:nvPr/>
        </p:nvGrpSpPr>
        <p:grpSpPr>
          <a:xfrm>
            <a:off x="6800596" y="1281839"/>
            <a:ext cx="1350659" cy="1332289"/>
            <a:chOff x="6209150" y="1422750"/>
            <a:chExt cx="1087575" cy="1127625"/>
          </a:xfrm>
        </p:grpSpPr>
        <p:sp>
          <p:nvSpPr>
            <p:cNvPr id="1051" name="Google Shape;1051;p45"/>
            <p:cNvSpPr/>
            <p:nvPr/>
          </p:nvSpPr>
          <p:spPr>
            <a:xfrm>
              <a:off x="6401607" y="1422762"/>
              <a:ext cx="894590" cy="922464"/>
            </a:xfrm>
            <a:custGeom>
              <a:avLst/>
              <a:gdLst/>
              <a:ahLst/>
              <a:cxnLst/>
              <a:rect l="l" t="t" r="r" b="b"/>
              <a:pathLst>
                <a:path w="15412" h="15411" extrusionOk="0">
                  <a:moveTo>
                    <a:pt x="1" y="0"/>
                  </a:moveTo>
                  <a:lnTo>
                    <a:pt x="1" y="8359"/>
                  </a:lnTo>
                  <a:cubicBezTo>
                    <a:pt x="3891" y="8359"/>
                    <a:pt x="7053" y="11520"/>
                    <a:pt x="7053" y="15411"/>
                  </a:cubicBezTo>
                  <a:lnTo>
                    <a:pt x="15411" y="15411"/>
                  </a:lnTo>
                  <a:cubicBezTo>
                    <a:pt x="15411" y="6900"/>
                    <a:pt x="851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p:cNvSpPr/>
            <p:nvPr/>
          </p:nvSpPr>
          <p:spPr>
            <a:xfrm rot="10800000" flipH="1">
              <a:off x="6814625" y="2341875"/>
              <a:ext cx="482100" cy="2085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rot="-5400000" flipH="1">
              <a:off x="6072350" y="1559550"/>
              <a:ext cx="482100" cy="2085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45"/>
          <p:cNvSpPr/>
          <p:nvPr/>
        </p:nvSpPr>
        <p:spPr>
          <a:xfrm>
            <a:off x="2167463" y="1281948"/>
            <a:ext cx="1111056" cy="1089943"/>
          </a:xfrm>
          <a:custGeom>
            <a:avLst/>
            <a:gdLst/>
            <a:ahLst/>
            <a:cxnLst/>
            <a:rect l="l" t="t" r="r" b="b"/>
            <a:pathLst>
              <a:path w="15411" h="15411" extrusionOk="0">
                <a:moveTo>
                  <a:pt x="0" y="0"/>
                </a:moveTo>
                <a:lnTo>
                  <a:pt x="0" y="8359"/>
                </a:lnTo>
                <a:cubicBezTo>
                  <a:pt x="3891" y="8359"/>
                  <a:pt x="7082" y="11520"/>
                  <a:pt x="7082" y="15411"/>
                </a:cubicBezTo>
                <a:lnTo>
                  <a:pt x="15411" y="15411"/>
                </a:lnTo>
                <a:cubicBezTo>
                  <a:pt x="15411" y="6900"/>
                  <a:pt x="85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a:off x="2574993" y="2367784"/>
            <a:ext cx="806527" cy="393514"/>
          </a:xfrm>
          <a:custGeom>
            <a:avLst/>
            <a:gdLst/>
            <a:ahLst/>
            <a:cxnLst/>
            <a:rect l="l" t="t" r="r" b="b"/>
            <a:pathLst>
              <a:path w="11187" h="5564" extrusionOk="0">
                <a:moveTo>
                  <a:pt x="1" y="1"/>
                </a:moveTo>
                <a:lnTo>
                  <a:pt x="5593" y="5563"/>
                </a:lnTo>
                <a:lnTo>
                  <a:pt x="11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txBox="1"/>
          <p:nvPr/>
        </p:nvSpPr>
        <p:spPr>
          <a:xfrm>
            <a:off x="2531600" y="4032761"/>
            <a:ext cx="1968900" cy="55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Despite being red, Mars is actually a cold place</a:t>
            </a:r>
            <a:endParaRPr sz="1300">
              <a:latin typeface="Roboto"/>
              <a:ea typeface="Roboto"/>
              <a:cs typeface="Roboto"/>
              <a:sym typeface="Roboto"/>
            </a:endParaRPr>
          </a:p>
        </p:txBody>
      </p:sp>
      <p:sp>
        <p:nvSpPr>
          <p:cNvPr id="1057" name="Google Shape;1057;p45"/>
          <p:cNvSpPr txBox="1"/>
          <p:nvPr/>
        </p:nvSpPr>
        <p:spPr>
          <a:xfrm>
            <a:off x="2531600" y="3746740"/>
            <a:ext cx="19689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Fira Sans Extra Condensed Medium"/>
                <a:ea typeface="Fira Sans Extra Condensed Medium"/>
                <a:cs typeface="Fira Sans Extra Condensed Medium"/>
                <a:sym typeface="Fira Sans Extra Condensed Medium"/>
              </a:rPr>
              <a:t>METHOD</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58" name="Google Shape;1058;p45"/>
          <p:cNvSpPr txBox="1"/>
          <p:nvPr/>
        </p:nvSpPr>
        <p:spPr>
          <a:xfrm>
            <a:off x="419775" y="4032733"/>
            <a:ext cx="1968900" cy="55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300">
                <a:solidFill>
                  <a:srgbClr val="000000"/>
                </a:solidFill>
                <a:latin typeface="Roboto"/>
                <a:ea typeface="Roboto"/>
                <a:cs typeface="Roboto"/>
                <a:sym typeface="Roboto"/>
              </a:rPr>
              <a:t>Mercury is the smallest </a:t>
            </a:r>
            <a:r>
              <a:rPr lang="en" sz="1300">
                <a:latin typeface="Roboto"/>
                <a:ea typeface="Roboto"/>
                <a:cs typeface="Roboto"/>
                <a:sym typeface="Roboto"/>
              </a:rPr>
              <a:t>planet </a:t>
            </a:r>
            <a:r>
              <a:rPr lang="en" sz="1300">
                <a:solidFill>
                  <a:srgbClr val="000000"/>
                </a:solidFill>
                <a:latin typeface="Roboto"/>
                <a:ea typeface="Roboto"/>
                <a:cs typeface="Roboto"/>
                <a:sym typeface="Roboto"/>
              </a:rPr>
              <a:t>of them all</a:t>
            </a:r>
            <a:endParaRPr sz="1300">
              <a:latin typeface="Roboto"/>
              <a:ea typeface="Roboto"/>
              <a:cs typeface="Roboto"/>
              <a:sym typeface="Roboto"/>
            </a:endParaRPr>
          </a:p>
        </p:txBody>
      </p:sp>
      <p:sp>
        <p:nvSpPr>
          <p:cNvPr id="1059" name="Google Shape;1059;p45"/>
          <p:cNvSpPr txBox="1"/>
          <p:nvPr/>
        </p:nvSpPr>
        <p:spPr>
          <a:xfrm>
            <a:off x="419775" y="3746768"/>
            <a:ext cx="19689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RESEARCH</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060" name="Google Shape;1060;p45"/>
          <p:cNvSpPr txBox="1"/>
          <p:nvPr/>
        </p:nvSpPr>
        <p:spPr>
          <a:xfrm>
            <a:off x="4643425" y="4032784"/>
            <a:ext cx="1968900" cy="55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Roboto"/>
                <a:ea typeface="Roboto"/>
                <a:cs typeface="Roboto"/>
                <a:sym typeface="Roboto"/>
              </a:rPr>
              <a:t>Jupiter is a gas giant and the biggest one </a:t>
            </a:r>
            <a:endParaRPr sz="1300">
              <a:latin typeface="Roboto"/>
              <a:ea typeface="Roboto"/>
              <a:cs typeface="Roboto"/>
              <a:sym typeface="Roboto"/>
            </a:endParaRPr>
          </a:p>
        </p:txBody>
      </p:sp>
      <p:sp>
        <p:nvSpPr>
          <p:cNvPr id="1061" name="Google Shape;1061;p45"/>
          <p:cNvSpPr txBox="1"/>
          <p:nvPr/>
        </p:nvSpPr>
        <p:spPr>
          <a:xfrm>
            <a:off x="4643500" y="3746717"/>
            <a:ext cx="19689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3"/>
                </a:solidFill>
                <a:latin typeface="Fira Sans Extra Condensed Medium"/>
                <a:ea typeface="Fira Sans Extra Condensed Medium"/>
                <a:cs typeface="Fira Sans Extra Condensed Medium"/>
                <a:sym typeface="Fira Sans Extra Condensed Medium"/>
              </a:rPr>
              <a:t>CRITERIA</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062" name="Google Shape;1062;p45"/>
          <p:cNvSpPr txBox="1"/>
          <p:nvPr/>
        </p:nvSpPr>
        <p:spPr>
          <a:xfrm>
            <a:off x="6755325" y="4032770"/>
            <a:ext cx="1968900" cy="55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300">
                <a:solidFill>
                  <a:srgbClr val="000000"/>
                </a:solidFill>
                <a:highlight>
                  <a:srgbClr val="FFFFFF"/>
                </a:highlight>
                <a:latin typeface="Roboto"/>
                <a:ea typeface="Roboto"/>
                <a:cs typeface="Roboto"/>
                <a:sym typeface="Roboto"/>
              </a:rPr>
              <a:t>Neptune is the eighth and farthest-known one</a:t>
            </a:r>
            <a:endParaRPr sz="1300">
              <a:latin typeface="Roboto"/>
              <a:ea typeface="Roboto"/>
              <a:cs typeface="Roboto"/>
              <a:sym typeface="Roboto"/>
            </a:endParaRPr>
          </a:p>
        </p:txBody>
      </p:sp>
      <p:sp>
        <p:nvSpPr>
          <p:cNvPr id="1063" name="Google Shape;1063;p45"/>
          <p:cNvSpPr txBox="1"/>
          <p:nvPr/>
        </p:nvSpPr>
        <p:spPr>
          <a:xfrm>
            <a:off x="6755325" y="3746731"/>
            <a:ext cx="1968900" cy="28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latin typeface="Fira Sans Extra Condensed Medium"/>
                <a:ea typeface="Fira Sans Extra Condensed Medium"/>
                <a:cs typeface="Fira Sans Extra Condensed Medium"/>
                <a:sym typeface="Fira Sans Extra Condensed Medium"/>
              </a:rPr>
              <a:t>ENDING</a:t>
            </a:r>
            <a:endParaRPr sz="2000">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1064" name="Google Shape;1064;p45"/>
          <p:cNvGrpSpPr/>
          <p:nvPr/>
        </p:nvGrpSpPr>
        <p:grpSpPr>
          <a:xfrm>
            <a:off x="2005728" y="2209472"/>
            <a:ext cx="348513" cy="348513"/>
            <a:chOff x="5775900" y="2308125"/>
            <a:chExt cx="295375" cy="295375"/>
          </a:xfrm>
        </p:grpSpPr>
        <p:sp>
          <p:nvSpPr>
            <p:cNvPr id="1065" name="Google Shape;1065;p45"/>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5"/>
          <p:cNvSpPr/>
          <p:nvPr/>
        </p:nvSpPr>
        <p:spPr>
          <a:xfrm>
            <a:off x="3616344" y="2208071"/>
            <a:ext cx="353174" cy="351315"/>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5231621" y="2209708"/>
            <a:ext cx="366182" cy="348041"/>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45"/>
          <p:cNvGrpSpPr/>
          <p:nvPr/>
        </p:nvGrpSpPr>
        <p:grpSpPr>
          <a:xfrm>
            <a:off x="6859907" y="2209604"/>
            <a:ext cx="350371" cy="348247"/>
            <a:chOff x="5045775" y="1946400"/>
            <a:chExt cx="296950" cy="295150"/>
          </a:xfrm>
        </p:grpSpPr>
        <p:sp>
          <p:nvSpPr>
            <p:cNvPr id="1073" name="Google Shape;1073;p45"/>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78"/>
        <p:cNvGrpSpPr/>
        <p:nvPr/>
      </p:nvGrpSpPr>
      <p:grpSpPr>
        <a:xfrm>
          <a:off x="0" y="0"/>
          <a:ext cx="0" cy="0"/>
          <a:chOff x="0" y="0"/>
          <a:chExt cx="0" cy="0"/>
        </a:xfrm>
      </p:grpSpPr>
      <p:sp>
        <p:nvSpPr>
          <p:cNvPr id="1079" name="Google Shape;1079;p46"/>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1080" name="Google Shape;1080;p46"/>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1081" name="Google Shape;1081;p46"/>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85"/>
        <p:cNvGrpSpPr/>
        <p:nvPr/>
      </p:nvGrpSpPr>
      <p:grpSpPr>
        <a:xfrm>
          <a:off x="0" y="0"/>
          <a:ext cx="0" cy="0"/>
          <a:chOff x="0" y="0"/>
          <a:chExt cx="0" cy="0"/>
        </a:xfrm>
      </p:grpSpPr>
      <p:sp>
        <p:nvSpPr>
          <p:cNvPr id="1086" name="Google Shape;1086;p47"/>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1087" name="Google Shape;1087;p47"/>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1088" name="Google Shape;1088;p47"/>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92"/>
        <p:cNvGrpSpPr/>
        <p:nvPr/>
      </p:nvGrpSpPr>
      <p:grpSpPr>
        <a:xfrm>
          <a:off x="0" y="0"/>
          <a:ext cx="0" cy="0"/>
          <a:chOff x="0" y="0"/>
          <a:chExt cx="0" cy="0"/>
        </a:xfrm>
      </p:grpSpPr>
      <p:sp>
        <p:nvSpPr>
          <p:cNvPr id="1093" name="Google Shape;1093;p48"/>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094" name="Google Shape;1094;p48"/>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show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095" name="Google Shape;1095;p48"/>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096" name="Google Shape;1096;p48"/>
          <p:cNvGrpSpPr/>
          <p:nvPr/>
        </p:nvGrpSpPr>
        <p:grpSpPr>
          <a:xfrm>
            <a:off x="6874322" y="1724357"/>
            <a:ext cx="1446116" cy="2863897"/>
            <a:chOff x="6529419" y="1724307"/>
            <a:chExt cx="1480463" cy="2931917"/>
          </a:xfrm>
        </p:grpSpPr>
        <p:grpSp>
          <p:nvGrpSpPr>
            <p:cNvPr id="1097" name="Google Shape;1097;p48"/>
            <p:cNvGrpSpPr/>
            <p:nvPr/>
          </p:nvGrpSpPr>
          <p:grpSpPr>
            <a:xfrm>
              <a:off x="6556827" y="1724307"/>
              <a:ext cx="956596" cy="944294"/>
              <a:chOff x="3800349" y="1238762"/>
              <a:chExt cx="1098904" cy="1084772"/>
            </a:xfrm>
          </p:grpSpPr>
          <p:grpSp>
            <p:nvGrpSpPr>
              <p:cNvPr id="1098" name="Google Shape;1098;p48"/>
              <p:cNvGrpSpPr/>
              <p:nvPr/>
            </p:nvGrpSpPr>
            <p:grpSpPr>
              <a:xfrm>
                <a:off x="3800349" y="1238762"/>
                <a:ext cx="1098904" cy="1084772"/>
                <a:chOff x="3800349" y="1238762"/>
                <a:chExt cx="1098904" cy="1084772"/>
              </a:xfrm>
            </p:grpSpPr>
            <p:sp>
              <p:nvSpPr>
                <p:cNvPr id="1099" name="Google Shape;1099;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48"/>
            <p:cNvGrpSpPr/>
            <p:nvPr/>
          </p:nvGrpSpPr>
          <p:grpSpPr>
            <a:xfrm>
              <a:off x="7053286" y="2227254"/>
              <a:ext cx="956596" cy="944252"/>
              <a:chOff x="4370663" y="1816530"/>
              <a:chExt cx="1098904" cy="1084724"/>
            </a:xfrm>
          </p:grpSpPr>
          <p:grpSp>
            <p:nvGrpSpPr>
              <p:cNvPr id="1103" name="Google Shape;1103;p48"/>
              <p:cNvGrpSpPr/>
              <p:nvPr/>
            </p:nvGrpSpPr>
            <p:grpSpPr>
              <a:xfrm>
                <a:off x="4370663" y="1816530"/>
                <a:ext cx="1098904" cy="1084724"/>
                <a:chOff x="4370663" y="1816530"/>
                <a:chExt cx="1098904" cy="1084724"/>
              </a:xfrm>
            </p:grpSpPr>
            <p:sp>
              <p:nvSpPr>
                <p:cNvPr id="1104" name="Google Shape;1104;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8"/>
              <p:cNvGrpSpPr/>
              <p:nvPr/>
            </p:nvGrpSpPr>
            <p:grpSpPr>
              <a:xfrm>
                <a:off x="4732628" y="2171596"/>
                <a:ext cx="374986" cy="374572"/>
                <a:chOff x="3303268" y="3817349"/>
                <a:chExt cx="346056" cy="345674"/>
              </a:xfrm>
            </p:grpSpPr>
            <p:sp>
              <p:nvSpPr>
                <p:cNvPr id="1107" name="Google Shape;1107;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1" name="Google Shape;1111;p48"/>
            <p:cNvGrpSpPr/>
            <p:nvPr/>
          </p:nvGrpSpPr>
          <p:grpSpPr>
            <a:xfrm>
              <a:off x="6547098" y="2715744"/>
              <a:ext cx="956596" cy="944315"/>
              <a:chOff x="3789173" y="2377690"/>
              <a:chExt cx="1098904" cy="1084796"/>
            </a:xfrm>
          </p:grpSpPr>
          <p:grpSp>
            <p:nvGrpSpPr>
              <p:cNvPr id="1112" name="Google Shape;1112;p48"/>
              <p:cNvGrpSpPr/>
              <p:nvPr/>
            </p:nvGrpSpPr>
            <p:grpSpPr>
              <a:xfrm>
                <a:off x="3789173" y="2377690"/>
                <a:ext cx="1098904" cy="1084796"/>
                <a:chOff x="3789173" y="2377690"/>
                <a:chExt cx="1098904" cy="1084796"/>
              </a:xfrm>
            </p:grpSpPr>
            <p:sp>
              <p:nvSpPr>
                <p:cNvPr id="1113" name="Google Shape;1113;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8"/>
              <p:cNvGrpSpPr/>
              <p:nvPr/>
            </p:nvGrpSpPr>
            <p:grpSpPr>
              <a:xfrm>
                <a:off x="4151137" y="2732796"/>
                <a:ext cx="374986" cy="374572"/>
                <a:chOff x="3752358" y="3817349"/>
                <a:chExt cx="346056" cy="345674"/>
              </a:xfrm>
            </p:grpSpPr>
            <p:sp>
              <p:nvSpPr>
                <p:cNvPr id="1116" name="Google Shape;1116;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0" name="Google Shape;1120;p48"/>
            <p:cNvGrpSpPr/>
            <p:nvPr/>
          </p:nvGrpSpPr>
          <p:grpSpPr>
            <a:xfrm>
              <a:off x="7034853" y="3222917"/>
              <a:ext cx="956596" cy="944252"/>
              <a:chOff x="4349489" y="2960313"/>
              <a:chExt cx="1098904" cy="1084724"/>
            </a:xfrm>
          </p:grpSpPr>
          <p:grpSp>
            <p:nvGrpSpPr>
              <p:cNvPr id="1121" name="Google Shape;1121;p48"/>
              <p:cNvGrpSpPr/>
              <p:nvPr/>
            </p:nvGrpSpPr>
            <p:grpSpPr>
              <a:xfrm>
                <a:off x="4349489" y="2960313"/>
                <a:ext cx="1098904" cy="1084724"/>
                <a:chOff x="4349489" y="2960313"/>
                <a:chExt cx="1098904" cy="1084724"/>
              </a:xfrm>
            </p:grpSpPr>
            <p:sp>
              <p:nvSpPr>
                <p:cNvPr id="1122" name="Google Shape;1122;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8"/>
              <p:cNvGrpSpPr/>
              <p:nvPr/>
            </p:nvGrpSpPr>
            <p:grpSpPr>
              <a:xfrm>
                <a:off x="4732657" y="3315384"/>
                <a:ext cx="374952" cy="374572"/>
                <a:chOff x="4201447" y="3817349"/>
                <a:chExt cx="346024" cy="345674"/>
              </a:xfrm>
            </p:grpSpPr>
            <p:sp>
              <p:nvSpPr>
                <p:cNvPr id="1125" name="Google Shape;1125;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7" name="Google Shape;1127;p48"/>
            <p:cNvGrpSpPr/>
            <p:nvPr/>
          </p:nvGrpSpPr>
          <p:grpSpPr>
            <a:xfrm>
              <a:off x="6529419" y="3711909"/>
              <a:ext cx="956596" cy="944315"/>
              <a:chOff x="3768864" y="3522050"/>
              <a:chExt cx="1098904" cy="1084796"/>
            </a:xfrm>
          </p:grpSpPr>
          <p:grpSp>
            <p:nvGrpSpPr>
              <p:cNvPr id="1128" name="Google Shape;1128;p48"/>
              <p:cNvGrpSpPr/>
              <p:nvPr/>
            </p:nvGrpSpPr>
            <p:grpSpPr>
              <a:xfrm>
                <a:off x="3768864" y="3522050"/>
                <a:ext cx="1098904" cy="1084796"/>
                <a:chOff x="3768864" y="3522050"/>
                <a:chExt cx="1098904" cy="1084796"/>
              </a:xfrm>
            </p:grpSpPr>
            <p:sp>
              <p:nvSpPr>
                <p:cNvPr id="1129" name="Google Shape;1129;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8"/>
              <p:cNvGrpSpPr/>
              <p:nvPr/>
            </p:nvGrpSpPr>
            <p:grpSpPr>
              <a:xfrm>
                <a:off x="4139616" y="3871555"/>
                <a:ext cx="357419" cy="357005"/>
                <a:chOff x="7482229" y="3351230"/>
                <a:chExt cx="357419" cy="357005"/>
              </a:xfrm>
            </p:grpSpPr>
            <p:sp>
              <p:nvSpPr>
                <p:cNvPr id="1132" name="Google Shape;1132;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ox with black text&#10;&#10;Description automatically generated">
            <a:extLst>
              <a:ext uri="{FF2B5EF4-FFF2-40B4-BE49-F238E27FC236}">
                <a16:creationId xmlns:a16="http://schemas.microsoft.com/office/drawing/2014/main" id="{F75A9508-2EEE-BC2A-DF8D-31AB1C8BE2AA}"/>
              </a:ext>
            </a:extLst>
          </p:cNvPr>
          <p:cNvPicPr>
            <a:picLocks noChangeAspect="1"/>
          </p:cNvPicPr>
          <p:nvPr/>
        </p:nvPicPr>
        <p:blipFill>
          <a:blip r:embed="rId2"/>
          <a:stretch>
            <a:fillRect/>
          </a:stretch>
        </p:blipFill>
        <p:spPr>
          <a:xfrm>
            <a:off x="867896" y="0"/>
            <a:ext cx="7408208" cy="5143500"/>
          </a:xfrm>
          <a:prstGeom prst="rect">
            <a:avLst/>
          </a:prstGeom>
        </p:spPr>
      </p:pic>
    </p:spTree>
    <p:extLst>
      <p:ext uri="{BB962C8B-B14F-4D97-AF65-F5344CB8AC3E}">
        <p14:creationId xmlns:p14="http://schemas.microsoft.com/office/powerpoint/2010/main" val="220142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2.   Process Map </a:t>
            </a:r>
            <a:endParaRPr dirty="0"/>
          </a:p>
        </p:txBody>
      </p:sp>
      <p:sp>
        <p:nvSpPr>
          <p:cNvPr id="92" name="Google Shape;92;p17"/>
          <p:cNvSpPr txBox="1"/>
          <p:nvPr/>
        </p:nvSpPr>
        <p:spPr>
          <a:xfrm>
            <a:off x="713341" y="3784855"/>
            <a:ext cx="1812900" cy="4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000000"/>
              </a:solidFill>
              <a:latin typeface="Roboto"/>
              <a:ea typeface="Roboto"/>
              <a:cs typeface="Roboto"/>
              <a:sym typeface="Roboto"/>
            </a:endParaRPr>
          </a:p>
        </p:txBody>
      </p:sp>
      <p:sp>
        <p:nvSpPr>
          <p:cNvPr id="93" name="Google Shape;93;p17"/>
          <p:cNvSpPr txBox="1"/>
          <p:nvPr/>
        </p:nvSpPr>
        <p:spPr>
          <a:xfrm>
            <a:off x="713341" y="3344291"/>
            <a:ext cx="1812900" cy="25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95" name="Google Shape;95;p17"/>
          <p:cNvSpPr txBox="1"/>
          <p:nvPr/>
        </p:nvSpPr>
        <p:spPr>
          <a:xfrm>
            <a:off x="4672936" y="3795186"/>
            <a:ext cx="1765500" cy="4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latin typeface="Roboto"/>
              <a:ea typeface="Roboto"/>
              <a:cs typeface="Roboto"/>
              <a:sym typeface="Roboto"/>
            </a:endParaRPr>
          </a:p>
        </p:txBody>
      </p:sp>
      <p:sp>
        <p:nvSpPr>
          <p:cNvPr id="96" name="Google Shape;96;p17"/>
          <p:cNvSpPr txBox="1"/>
          <p:nvPr/>
        </p:nvSpPr>
        <p:spPr>
          <a:xfrm>
            <a:off x="4648157" y="3344291"/>
            <a:ext cx="1765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98" name="Google Shape;98;p17"/>
          <p:cNvSpPr txBox="1"/>
          <p:nvPr/>
        </p:nvSpPr>
        <p:spPr>
          <a:xfrm>
            <a:off x="1643491" y="3436700"/>
            <a:ext cx="1765500" cy="4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latin typeface="Roboto"/>
              <a:ea typeface="Roboto"/>
              <a:cs typeface="Roboto"/>
              <a:sym typeface="Roboto"/>
            </a:endParaRPr>
          </a:p>
        </p:txBody>
      </p:sp>
      <p:sp>
        <p:nvSpPr>
          <p:cNvPr id="99" name="Google Shape;99;p17"/>
          <p:cNvSpPr txBox="1"/>
          <p:nvPr/>
        </p:nvSpPr>
        <p:spPr>
          <a:xfrm>
            <a:off x="2704449" y="3344291"/>
            <a:ext cx="1765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01" name="Google Shape;101;p17"/>
          <p:cNvSpPr txBox="1"/>
          <p:nvPr/>
        </p:nvSpPr>
        <p:spPr>
          <a:xfrm>
            <a:off x="6641459" y="3805542"/>
            <a:ext cx="1765500" cy="46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latin typeface="Roboto"/>
              <a:ea typeface="Roboto"/>
              <a:cs typeface="Roboto"/>
              <a:sym typeface="Roboto"/>
            </a:endParaRPr>
          </a:p>
        </p:txBody>
      </p:sp>
      <p:sp>
        <p:nvSpPr>
          <p:cNvPr id="102" name="Google Shape;102;p17"/>
          <p:cNvSpPr txBox="1"/>
          <p:nvPr/>
        </p:nvSpPr>
        <p:spPr>
          <a:xfrm>
            <a:off x="6641459" y="3344291"/>
            <a:ext cx="1765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103" name="Google Shape;103;p17"/>
          <p:cNvGrpSpPr/>
          <p:nvPr/>
        </p:nvGrpSpPr>
        <p:grpSpPr>
          <a:xfrm>
            <a:off x="3373464" y="2252735"/>
            <a:ext cx="427469" cy="427539"/>
            <a:chOff x="1487200" y="2021475"/>
            <a:chExt cx="483125" cy="483150"/>
          </a:xfrm>
        </p:grpSpPr>
        <p:sp>
          <p:nvSpPr>
            <p:cNvPr id="104" name="Google Shape;104;p17"/>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05;p17"/>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6" name="Google Shape;106;p17"/>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 name="Google Shape;107;p17"/>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8" name="Google Shape;108;p17"/>
          <p:cNvGrpSpPr/>
          <p:nvPr/>
        </p:nvGrpSpPr>
        <p:grpSpPr>
          <a:xfrm>
            <a:off x="1406056" y="2278630"/>
            <a:ext cx="427469" cy="375751"/>
            <a:chOff x="2081650" y="2050750"/>
            <a:chExt cx="483125" cy="424625"/>
          </a:xfrm>
        </p:grpSpPr>
        <p:sp>
          <p:nvSpPr>
            <p:cNvPr id="109" name="Google Shape;109;p17"/>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 name="Google Shape;110;p17"/>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 name="Google Shape;111;p17"/>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 name="Google Shape;112;p17"/>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 name="Google Shape;113;p17"/>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4" name="Google Shape;114;p17"/>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5" name="Google Shape;115;p17"/>
          <p:cNvSpPr/>
          <p:nvPr/>
        </p:nvSpPr>
        <p:spPr>
          <a:xfrm>
            <a:off x="7316591" y="2267502"/>
            <a:ext cx="415237" cy="398006"/>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16" name="Google Shape;116;p17"/>
          <p:cNvGrpSpPr/>
          <p:nvPr/>
        </p:nvGrpSpPr>
        <p:grpSpPr>
          <a:xfrm>
            <a:off x="5341675" y="2252747"/>
            <a:ext cx="428022" cy="427517"/>
            <a:chOff x="5053900" y="2021500"/>
            <a:chExt cx="483750" cy="483125"/>
          </a:xfrm>
        </p:grpSpPr>
        <p:sp>
          <p:nvSpPr>
            <p:cNvPr id="117" name="Google Shape;117;p17"/>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8" name="Google Shape;118;p17"/>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 name="Google Shape;119;p17"/>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 name="Google Shape;120;p17"/>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121;p17"/>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2" name="Google Shape;122;p17"/>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 name="Google Shape;123;p17"/>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124;p17"/>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reeform 4">
            <a:extLst>
              <a:ext uri="{FF2B5EF4-FFF2-40B4-BE49-F238E27FC236}">
                <a16:creationId xmlns:a16="http://schemas.microsoft.com/office/drawing/2014/main" id="{101A6BC7-4AC7-07AA-D584-C83C7DEDDE20}"/>
              </a:ext>
            </a:extLst>
          </p:cNvPr>
          <p:cNvSpPr/>
          <p:nvPr/>
        </p:nvSpPr>
        <p:spPr>
          <a:xfrm>
            <a:off x="220870" y="777462"/>
            <a:ext cx="8348869" cy="4209774"/>
          </a:xfrm>
          <a:custGeom>
            <a:avLst/>
            <a:gdLst/>
            <a:ahLst/>
            <a:cxnLst/>
            <a:rect l="l" t="t" r="r" b="b"/>
            <a:pathLst>
              <a:path w="12538151" h="10108063">
                <a:moveTo>
                  <a:pt x="0" y="0"/>
                </a:moveTo>
                <a:lnTo>
                  <a:pt x="12538151" y="0"/>
                </a:lnTo>
                <a:lnTo>
                  <a:pt x="12538151" y="10108064"/>
                </a:lnTo>
                <a:lnTo>
                  <a:pt x="0" y="10108064"/>
                </a:lnTo>
                <a:lnTo>
                  <a:pt x="0" y="0"/>
                </a:lnTo>
                <a:close/>
              </a:path>
            </a:pathLst>
          </a:custGeom>
          <a:blipFill>
            <a:blip r:embed="rId3"/>
            <a:stretch>
              <a:fillRect l="-505" t="-2595" r="-399"/>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D7F9-3184-C333-1720-8C333ED4A5AF}"/>
              </a:ext>
            </a:extLst>
          </p:cNvPr>
          <p:cNvSpPr>
            <a:spLocks noGrp="1"/>
          </p:cNvSpPr>
          <p:nvPr>
            <p:ph type="title"/>
          </p:nvPr>
        </p:nvSpPr>
        <p:spPr/>
        <p:txBody>
          <a:bodyPr/>
          <a:lstStyle/>
          <a:p>
            <a:r>
              <a:rPr lang="en-US" dirty="0"/>
              <a:t>3.  Average time is highest for ZQT6 </a:t>
            </a:r>
          </a:p>
        </p:txBody>
      </p:sp>
      <p:pic>
        <p:nvPicPr>
          <p:cNvPr id="3" name="Picture 2" descr="A graph of a bar graph&#10;&#10;Description automatically generated with medium confidence">
            <a:extLst>
              <a:ext uri="{FF2B5EF4-FFF2-40B4-BE49-F238E27FC236}">
                <a16:creationId xmlns:a16="http://schemas.microsoft.com/office/drawing/2014/main" id="{1168AE70-D9AA-CDE4-8F14-7C4C25B78858}"/>
              </a:ext>
            </a:extLst>
          </p:cNvPr>
          <p:cNvPicPr>
            <a:picLocks noChangeAspect="1"/>
          </p:cNvPicPr>
          <p:nvPr/>
        </p:nvPicPr>
        <p:blipFill>
          <a:blip r:embed="rId2"/>
          <a:stretch>
            <a:fillRect/>
          </a:stretch>
        </p:blipFill>
        <p:spPr>
          <a:xfrm>
            <a:off x="1934845" y="1630017"/>
            <a:ext cx="5274310" cy="3102458"/>
          </a:xfrm>
          <a:prstGeom prst="rect">
            <a:avLst/>
          </a:prstGeom>
        </p:spPr>
      </p:pic>
    </p:spTree>
    <p:extLst>
      <p:ext uri="{BB962C8B-B14F-4D97-AF65-F5344CB8AC3E}">
        <p14:creationId xmlns:p14="http://schemas.microsoft.com/office/powerpoint/2010/main" val="21342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1446-A052-40A3-28F4-B8C69BE8CB9C}"/>
              </a:ext>
            </a:extLst>
          </p:cNvPr>
          <p:cNvSpPr>
            <a:spLocks noGrp="1"/>
          </p:cNvSpPr>
          <p:nvPr>
            <p:ph type="title"/>
          </p:nvPr>
        </p:nvSpPr>
        <p:spPr>
          <a:xfrm>
            <a:off x="457200" y="425001"/>
            <a:ext cx="8229600" cy="4293497"/>
          </a:xfrm>
        </p:spPr>
        <p:txBody>
          <a:bodyPr/>
          <a:lstStyle/>
          <a:p>
            <a:pPr marL="454792" lvl="1" indent="-227396">
              <a:lnSpc>
                <a:spcPts val="2714"/>
              </a:lnSpc>
            </a:pPr>
            <a:r>
              <a:rPr lang="en-US" sz="1400" b="1" spc="23" dirty="0">
                <a:solidFill>
                  <a:srgbClr val="0F0F0F"/>
                </a:solidFill>
                <a:latin typeface="TT Rounds Condensed Bold"/>
              </a:rPr>
              <a:t>    </a:t>
            </a:r>
            <a:r>
              <a:rPr lang="en-US" sz="1200" b="1" spc="23" dirty="0">
                <a:solidFill>
                  <a:srgbClr val="0F0F0F"/>
                </a:solidFill>
                <a:latin typeface="TT Rounds Condensed Bold"/>
              </a:rPr>
              <a:t>-  End-to-end cycle time: 31.86</a:t>
            </a:r>
            <a:br>
              <a:rPr lang="en-US" sz="1200" b="1" spc="23" dirty="0">
                <a:solidFill>
                  <a:srgbClr val="0F0F0F"/>
                </a:solidFill>
                <a:latin typeface="TT Rounds Condensed Bold"/>
              </a:rPr>
            </a:br>
            <a:r>
              <a:rPr lang="en-US" sz="1200" b="1" spc="23" dirty="0">
                <a:solidFill>
                  <a:srgbClr val="0F0F0F"/>
                </a:solidFill>
                <a:latin typeface="TT Rounds Condensed Bold"/>
              </a:rPr>
              <a:t>- Japan is the best performer among all regions; NA is the worst performer.</a:t>
            </a:r>
            <a:br>
              <a:rPr lang="en-US" sz="1200" b="1" spc="23" dirty="0">
                <a:solidFill>
                  <a:srgbClr val="0F0F0F"/>
                </a:solidFill>
                <a:latin typeface="TT Rounds Condensed Bold"/>
              </a:rPr>
            </a:br>
            <a:r>
              <a:rPr lang="en-US" sz="1200" b="1" spc="23" dirty="0">
                <a:solidFill>
                  <a:srgbClr val="0F0F0F"/>
                </a:solidFill>
                <a:latin typeface="TT Rounds Condensed Bold"/>
              </a:rPr>
              <a:t>- </a:t>
            </a:r>
            <a:r>
              <a:rPr lang="en-US" sz="1200" b="1" spc="23" dirty="0" err="1">
                <a:solidFill>
                  <a:srgbClr val="0F0F0F"/>
                </a:solidFill>
                <a:latin typeface="TT Rounds Condensed Bold"/>
              </a:rPr>
              <a:t>zSeries</a:t>
            </a:r>
            <a:r>
              <a:rPr lang="en-US" sz="1200" b="1" spc="23" dirty="0">
                <a:solidFill>
                  <a:srgbClr val="0F0F0F"/>
                </a:solidFill>
                <a:latin typeface="TT Rounds Condensed Bold"/>
              </a:rPr>
              <a:t> brands take the longest average time to complete the process.</a:t>
            </a:r>
            <a:br>
              <a:rPr lang="en-US" sz="1200" b="1" spc="23" dirty="0">
                <a:solidFill>
                  <a:srgbClr val="0F0F0F"/>
                </a:solidFill>
                <a:latin typeface="TT Rounds Condensed Bold"/>
              </a:rPr>
            </a:br>
            <a:r>
              <a:rPr lang="en-US" sz="1200" b="1" spc="23" dirty="0">
                <a:solidFill>
                  <a:srgbClr val="0F0F0F"/>
                </a:solidFill>
                <a:latin typeface="TT Rounds Condensed Bold"/>
              </a:rPr>
              <a:t>- Consulting brand took the least amount of time on average.</a:t>
            </a:r>
            <a:br>
              <a:rPr lang="en-US" sz="1200" b="1" spc="23" dirty="0">
                <a:solidFill>
                  <a:srgbClr val="0F0F0F"/>
                </a:solidFill>
                <a:latin typeface="TT Rounds Condensed Bold"/>
              </a:rPr>
            </a:br>
            <a:r>
              <a:rPr lang="en-US" sz="1200" b="1" spc="23" dirty="0">
                <a:solidFill>
                  <a:srgbClr val="0F0F0F"/>
                </a:solidFill>
                <a:latin typeface="TT Rounds Condensed Bold"/>
              </a:rPr>
              <a:t>- Processes are consistent across all brands and regions, with only minor variations in efficiency.</a:t>
            </a:r>
            <a:br>
              <a:rPr lang="en-US" sz="1200" b="1" spc="23" dirty="0">
                <a:solidFill>
                  <a:srgbClr val="0F0F0F"/>
                </a:solidFill>
                <a:latin typeface="TT Rounds Condensed Bold"/>
              </a:rPr>
            </a:br>
            <a:endParaRPr lang="en-US" sz="1200" b="1" dirty="0"/>
          </a:p>
        </p:txBody>
      </p:sp>
      <p:sp>
        <p:nvSpPr>
          <p:cNvPr id="5" name="Freeform 10">
            <a:extLst>
              <a:ext uri="{FF2B5EF4-FFF2-40B4-BE49-F238E27FC236}">
                <a16:creationId xmlns:a16="http://schemas.microsoft.com/office/drawing/2014/main" id="{9176AD46-E5CA-0505-0541-F1BA37F91FB3}"/>
              </a:ext>
            </a:extLst>
          </p:cNvPr>
          <p:cNvSpPr/>
          <p:nvPr/>
        </p:nvSpPr>
        <p:spPr>
          <a:xfrm>
            <a:off x="1091096" y="2778539"/>
            <a:ext cx="6493565" cy="1688958"/>
          </a:xfrm>
          <a:custGeom>
            <a:avLst/>
            <a:gdLst/>
            <a:ahLst/>
            <a:cxnLst/>
            <a:rect l="l" t="t" r="r" b="b"/>
            <a:pathLst>
              <a:path w="10122531" h="3438798">
                <a:moveTo>
                  <a:pt x="0" y="0"/>
                </a:moveTo>
                <a:lnTo>
                  <a:pt x="10122530" y="0"/>
                </a:lnTo>
                <a:lnTo>
                  <a:pt x="10122530" y="3438798"/>
                </a:lnTo>
                <a:lnTo>
                  <a:pt x="0" y="3438798"/>
                </a:lnTo>
                <a:lnTo>
                  <a:pt x="0" y="0"/>
                </a:lnTo>
                <a:close/>
              </a:path>
            </a:pathLst>
          </a:custGeom>
          <a:blipFill>
            <a:blip r:embed="rId2"/>
            <a:stretch>
              <a:fillRect t="-3029" r="-699" b="-3029"/>
            </a:stretch>
          </a:blipFill>
        </p:spPr>
        <p:txBody>
          <a:bodyPr/>
          <a:lstStyle/>
          <a:p>
            <a:endParaRPr lang="en-US" dirty="0"/>
          </a:p>
        </p:txBody>
      </p:sp>
    </p:spTree>
    <p:extLst>
      <p:ext uri="{BB962C8B-B14F-4D97-AF65-F5344CB8AC3E}">
        <p14:creationId xmlns:p14="http://schemas.microsoft.com/office/powerpoint/2010/main" val="8163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1" name="Google Shape;131;p18"/>
          <p:cNvSpPr txBox="1"/>
          <p:nvPr/>
        </p:nvSpPr>
        <p:spPr>
          <a:xfrm>
            <a:off x="1148869" y="3091550"/>
            <a:ext cx="3424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33" name="Google Shape;133;p18"/>
          <p:cNvSpPr/>
          <p:nvPr/>
        </p:nvSpPr>
        <p:spPr>
          <a:xfrm>
            <a:off x="4898426" y="2673749"/>
            <a:ext cx="3424401" cy="1993357"/>
          </a:xfrm>
          <a:custGeom>
            <a:avLst/>
            <a:gdLst/>
            <a:ahLst/>
            <a:cxnLst/>
            <a:rect l="l" t="t" r="r" b="b"/>
            <a:pathLst>
              <a:path w="113194" h="55841" extrusionOk="0">
                <a:moveTo>
                  <a:pt x="47257" y="46827"/>
                </a:moveTo>
                <a:lnTo>
                  <a:pt x="1" y="46827"/>
                </a:lnTo>
                <a:lnTo>
                  <a:pt x="1" y="0"/>
                </a:lnTo>
                <a:lnTo>
                  <a:pt x="113193" y="0"/>
                </a:lnTo>
                <a:lnTo>
                  <a:pt x="113193" y="44696"/>
                </a:lnTo>
                <a:cubicBezTo>
                  <a:pt x="113193" y="45875"/>
                  <a:pt x="112241" y="46827"/>
                  <a:pt x="111074" y="46827"/>
                </a:cubicBezTo>
                <a:lnTo>
                  <a:pt x="65961" y="46827"/>
                </a:lnTo>
                <a:lnTo>
                  <a:pt x="56615" y="55840"/>
                </a:ln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8"/>
          <p:cNvGrpSpPr/>
          <p:nvPr/>
        </p:nvGrpSpPr>
        <p:grpSpPr>
          <a:xfrm>
            <a:off x="4679428" y="2990551"/>
            <a:ext cx="3828468" cy="1228058"/>
            <a:chOff x="3901967" y="3019677"/>
            <a:chExt cx="3953450" cy="1228058"/>
          </a:xfrm>
        </p:grpSpPr>
        <p:sp>
          <p:nvSpPr>
            <p:cNvPr id="135" name="Google Shape;135;p18"/>
            <p:cNvSpPr txBox="1"/>
            <p:nvPr/>
          </p:nvSpPr>
          <p:spPr>
            <a:xfrm>
              <a:off x="3901967" y="3019677"/>
              <a:ext cx="3953450" cy="122805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Fira Sans Extra Condensed Medium"/>
                  <a:sym typeface="Fira Sans Extra Condensed Medium"/>
                </a:rPr>
                <a:t>We are only at 2 sigma level</a:t>
              </a:r>
              <a:endParaRPr sz="2400" dirty="0">
                <a:solidFill>
                  <a:schemeClr val="lt1"/>
                </a:solidFill>
                <a:latin typeface="Fira Sans Extra Condensed Medium"/>
                <a:sym typeface="Fira Sans Extra Condensed Medium"/>
              </a:endParaRPr>
            </a:p>
          </p:txBody>
        </p:sp>
        <p:sp>
          <p:nvSpPr>
            <p:cNvPr id="136" name="Google Shape;136;p18"/>
            <p:cNvSpPr txBox="1"/>
            <p:nvPr/>
          </p:nvSpPr>
          <p:spPr>
            <a:xfrm>
              <a:off x="4046482" y="3645091"/>
              <a:ext cx="3279385" cy="412954"/>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37" name="Google Shape;137;p18"/>
          <p:cNvSpPr/>
          <p:nvPr/>
        </p:nvSpPr>
        <p:spPr>
          <a:xfrm>
            <a:off x="921088" y="1316382"/>
            <a:ext cx="3898286" cy="3313043"/>
          </a:xfrm>
          <a:custGeom>
            <a:avLst/>
            <a:gdLst/>
            <a:ahLst/>
            <a:cxnLst/>
            <a:rect l="l" t="t" r="r" b="b"/>
            <a:pathLst>
              <a:path w="113193" h="55842" extrusionOk="0">
                <a:moveTo>
                  <a:pt x="113193" y="1"/>
                </a:moveTo>
                <a:lnTo>
                  <a:pt x="2036" y="1"/>
                </a:lnTo>
                <a:cubicBezTo>
                  <a:pt x="905" y="1"/>
                  <a:pt x="0" y="906"/>
                  <a:pt x="0" y="2037"/>
                </a:cubicBezTo>
                <a:lnTo>
                  <a:pt x="0" y="46816"/>
                </a:lnTo>
                <a:lnTo>
                  <a:pt x="47244" y="46816"/>
                </a:lnTo>
                <a:lnTo>
                  <a:pt x="56591" y="55841"/>
                </a:lnTo>
                <a:lnTo>
                  <a:pt x="65937" y="46816"/>
                </a:lnTo>
                <a:lnTo>
                  <a:pt x="113193" y="46816"/>
                </a:lnTo>
                <a:lnTo>
                  <a:pt x="113193"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r>
              <a:rPr lang="en-US" sz="2400" dirty="0">
                <a:solidFill>
                  <a:schemeClr val="lt1"/>
                </a:solidFill>
                <a:latin typeface="Fira Sans Extra Condensed Medium"/>
              </a:rPr>
              <a:t>Proposal taking longer than 55 minutes is called a defect.</a:t>
            </a:r>
          </a:p>
          <a:p>
            <a:pPr algn="ctr"/>
            <a:r>
              <a:rPr lang="en-US" sz="2400" dirty="0">
                <a:solidFill>
                  <a:schemeClr val="lt1"/>
                </a:solidFill>
                <a:latin typeface="Fira Sans Extra Condensed Medium"/>
              </a:rPr>
              <a:t>Sample Size: 250,000</a:t>
            </a:r>
          </a:p>
          <a:p>
            <a:pPr algn="ctr"/>
            <a:r>
              <a:rPr lang="en-US" sz="2400" dirty="0">
                <a:solidFill>
                  <a:schemeClr val="lt1"/>
                </a:solidFill>
                <a:latin typeface="Fira Sans Extra Condensed Medium"/>
              </a:rPr>
              <a:t>Delayed Proposal : 5,418</a:t>
            </a:r>
          </a:p>
          <a:p>
            <a:pPr algn="ctr"/>
            <a:r>
              <a:rPr lang="en-US" sz="2400" dirty="0">
                <a:solidFill>
                  <a:schemeClr val="lt1"/>
                </a:solidFill>
                <a:latin typeface="Fira Sans Extra Condensed Medium"/>
              </a:rPr>
              <a:t>DPMO : 21672 or 2.17%</a:t>
            </a:r>
            <a:endParaRPr sz="2400" dirty="0">
              <a:solidFill>
                <a:schemeClr val="lt1"/>
              </a:solidFill>
              <a:latin typeface="Fira Sans Extra Condensed Medium"/>
            </a:endParaRPr>
          </a:p>
        </p:txBody>
      </p:sp>
      <p:grpSp>
        <p:nvGrpSpPr>
          <p:cNvPr id="142" name="Google Shape;142;p18"/>
          <p:cNvGrpSpPr/>
          <p:nvPr/>
        </p:nvGrpSpPr>
        <p:grpSpPr>
          <a:xfrm>
            <a:off x="4572029" y="1678950"/>
            <a:ext cx="3423900" cy="994800"/>
            <a:chOff x="4572029" y="1650650"/>
            <a:chExt cx="3423900" cy="994800"/>
          </a:xfrm>
        </p:grpSpPr>
        <p:sp>
          <p:nvSpPr>
            <p:cNvPr id="143" name="Google Shape;143;p18"/>
            <p:cNvSpPr txBox="1"/>
            <p:nvPr/>
          </p:nvSpPr>
          <p:spPr>
            <a:xfrm>
              <a:off x="4572029" y="1650650"/>
              <a:ext cx="34239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Fira Sans Extra Condensed Medium"/>
                  <a:ea typeface="Fira Sans Extra Condensed Medium"/>
                  <a:cs typeface="Fira Sans Extra Condensed Medium"/>
                  <a:sym typeface="Fira Sans Extra Condensed Medium"/>
                </a:rPr>
                <a:t>CHALLENGE</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144" name="Google Shape;144;p18"/>
            <p:cNvSpPr txBox="1"/>
            <p:nvPr/>
          </p:nvSpPr>
          <p:spPr>
            <a:xfrm>
              <a:off x="5239967" y="2048450"/>
              <a:ext cx="2085900" cy="5970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lt1"/>
                  </a:solidFill>
                  <a:latin typeface="Roboto"/>
                  <a:ea typeface="Roboto"/>
                  <a:cs typeface="Roboto"/>
                  <a:sym typeface="Roboto"/>
                </a:rPr>
                <a:t>Despite being red, Mars is actually a very cold place</a:t>
              </a:r>
              <a:endParaRPr sz="1200" dirty="0">
                <a:solidFill>
                  <a:schemeClr val="lt1"/>
                </a:solidFill>
                <a:latin typeface="Roboto"/>
                <a:ea typeface="Roboto"/>
                <a:cs typeface="Roboto"/>
                <a:sym typeface="Roboto"/>
              </a:endParaRPr>
            </a:p>
          </p:txBody>
        </p:sp>
      </p:grpSp>
      <p:sp>
        <p:nvSpPr>
          <p:cNvPr id="145" name="Google Shape;145;p18"/>
          <p:cNvSpPr txBox="1">
            <a:spLocks noGrp="1"/>
          </p:cNvSpPr>
          <p:nvPr>
            <p:ph type="title"/>
          </p:nvPr>
        </p:nvSpPr>
        <p:spPr>
          <a:xfrm>
            <a:off x="457200" y="411025"/>
            <a:ext cx="8229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4.  Defects per million opportunities (DPMO)</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E29C-DB07-DDC3-2173-4E1954DBC239}"/>
              </a:ext>
            </a:extLst>
          </p:cNvPr>
          <p:cNvSpPr>
            <a:spLocks noGrp="1"/>
          </p:cNvSpPr>
          <p:nvPr>
            <p:ph type="title"/>
          </p:nvPr>
        </p:nvSpPr>
        <p:spPr/>
        <p:txBody>
          <a:bodyPr/>
          <a:lstStyle/>
          <a:p>
            <a:r>
              <a:rPr lang="en-US" dirty="0"/>
              <a:t>5. Brands and Geographies Performance</a:t>
            </a:r>
          </a:p>
        </p:txBody>
      </p:sp>
      <p:sp>
        <p:nvSpPr>
          <p:cNvPr id="3" name="Freeform 9">
            <a:extLst>
              <a:ext uri="{FF2B5EF4-FFF2-40B4-BE49-F238E27FC236}">
                <a16:creationId xmlns:a16="http://schemas.microsoft.com/office/drawing/2014/main" id="{CC415783-8E08-B54C-2080-BEE3161BC95C}"/>
              </a:ext>
            </a:extLst>
          </p:cNvPr>
          <p:cNvSpPr/>
          <p:nvPr/>
        </p:nvSpPr>
        <p:spPr>
          <a:xfrm>
            <a:off x="419652" y="1126435"/>
            <a:ext cx="4028661" cy="3105426"/>
          </a:xfrm>
          <a:custGeom>
            <a:avLst/>
            <a:gdLst/>
            <a:ahLst/>
            <a:cxnLst/>
            <a:rect l="l" t="t" r="r" b="b"/>
            <a:pathLst>
              <a:path w="7301719" h="4946789">
                <a:moveTo>
                  <a:pt x="0" y="0"/>
                </a:moveTo>
                <a:lnTo>
                  <a:pt x="7301719" y="0"/>
                </a:lnTo>
                <a:lnTo>
                  <a:pt x="7301719" y="4946789"/>
                </a:lnTo>
                <a:lnTo>
                  <a:pt x="0" y="4946789"/>
                </a:lnTo>
                <a:lnTo>
                  <a:pt x="0" y="0"/>
                </a:lnTo>
                <a:close/>
              </a:path>
            </a:pathLst>
          </a:custGeom>
          <a:blipFill>
            <a:blip r:embed="rId2"/>
            <a:stretch>
              <a:fillRect l="-6394" r="-6394"/>
            </a:stretch>
          </a:blipFill>
        </p:spPr>
        <p:txBody>
          <a:bodyPr/>
          <a:lstStyle/>
          <a:p>
            <a:endParaRPr lang="en-US"/>
          </a:p>
        </p:txBody>
      </p:sp>
      <p:sp>
        <p:nvSpPr>
          <p:cNvPr id="4" name="Freeform 10">
            <a:extLst>
              <a:ext uri="{FF2B5EF4-FFF2-40B4-BE49-F238E27FC236}">
                <a16:creationId xmlns:a16="http://schemas.microsoft.com/office/drawing/2014/main" id="{17F6618A-71CA-6670-44BF-7EDB6B1047B0}"/>
              </a:ext>
            </a:extLst>
          </p:cNvPr>
          <p:cNvSpPr/>
          <p:nvPr/>
        </p:nvSpPr>
        <p:spPr>
          <a:xfrm>
            <a:off x="4695689" y="1056585"/>
            <a:ext cx="4373215" cy="3030330"/>
          </a:xfrm>
          <a:custGeom>
            <a:avLst/>
            <a:gdLst/>
            <a:ahLst/>
            <a:cxnLst/>
            <a:rect l="l" t="t" r="r" b="b"/>
            <a:pathLst>
              <a:path w="8130886" h="4886754">
                <a:moveTo>
                  <a:pt x="0" y="0"/>
                </a:moveTo>
                <a:lnTo>
                  <a:pt x="8130886" y="0"/>
                </a:lnTo>
                <a:lnTo>
                  <a:pt x="8130886" y="4886754"/>
                </a:lnTo>
                <a:lnTo>
                  <a:pt x="0" y="4886754"/>
                </a:lnTo>
                <a:lnTo>
                  <a:pt x="0" y="0"/>
                </a:lnTo>
                <a:close/>
              </a:path>
            </a:pathLst>
          </a:custGeom>
          <a:blipFill>
            <a:blip r:embed="rId3"/>
            <a:stretch>
              <a:fillRect l="-1" r="-1"/>
            </a:stretch>
          </a:blipFill>
        </p:spPr>
        <p:txBody>
          <a:bodyPr/>
          <a:lstStyle/>
          <a:p>
            <a:endParaRPr lang="en-US"/>
          </a:p>
        </p:txBody>
      </p:sp>
    </p:spTree>
    <p:extLst>
      <p:ext uri="{BB962C8B-B14F-4D97-AF65-F5344CB8AC3E}">
        <p14:creationId xmlns:p14="http://schemas.microsoft.com/office/powerpoint/2010/main" val="1943775304"/>
      </p:ext>
    </p:extLst>
  </p:cSld>
  <p:clrMapOvr>
    <a:masterClrMapping/>
  </p:clrMapOvr>
</p:sld>
</file>

<file path=ppt/theme/theme1.xml><?xml version="1.0" encoding="utf-8"?>
<a:theme xmlns:a="http://schemas.openxmlformats.org/drawingml/2006/main" name="Case Study Infographics by Slidesgo">
  <a:themeElements>
    <a:clrScheme name="Simple Light">
      <a:dk1>
        <a:srgbClr val="000000"/>
      </a:dk1>
      <a:lt1>
        <a:srgbClr val="FFFFFF"/>
      </a:lt1>
      <a:dk2>
        <a:srgbClr val="858585"/>
      </a:dk2>
      <a:lt2>
        <a:srgbClr val="E9E9E9"/>
      </a:lt2>
      <a:accent1>
        <a:srgbClr val="93ABCA"/>
      </a:accent1>
      <a:accent2>
        <a:srgbClr val="6B7F9B"/>
      </a:accent2>
      <a:accent3>
        <a:srgbClr val="85B0BB"/>
      </a:accent3>
      <a:accent4>
        <a:srgbClr val="5D8994"/>
      </a:accent4>
      <a:accent5>
        <a:srgbClr val="8BC5BB"/>
      </a:accent5>
      <a:accent6>
        <a:srgbClr val="437570"/>
      </a:accent6>
      <a:hlink>
        <a:srgbClr val="93ABC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2321</Words>
  <Application>Microsoft Office PowerPoint</Application>
  <PresentationFormat>On-screen Show (16:9)</PresentationFormat>
  <Paragraphs>315</Paragraphs>
  <Slides>36</Slides>
  <Notes>30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36</vt:i4>
      </vt:variant>
    </vt:vector>
  </HeadingPairs>
  <TitlesOfParts>
    <vt:vector size="51" baseType="lpstr">
      <vt:lpstr>TT Rounds Condensed Bold</vt:lpstr>
      <vt:lpstr>Pangolin</vt:lpstr>
      <vt:lpstr>Roboto</vt:lpstr>
      <vt:lpstr>Arial</vt:lpstr>
      <vt:lpstr>Proxima Nova Semibold</vt:lpstr>
      <vt:lpstr>Open Sans</vt:lpstr>
      <vt:lpstr>Lato Light</vt:lpstr>
      <vt:lpstr>Lato Black</vt:lpstr>
      <vt:lpstr>Fira Sans Extra Condensed Medium</vt:lpstr>
      <vt:lpstr>Calibri</vt:lpstr>
      <vt:lpstr>Arimo</vt:lpstr>
      <vt:lpstr>Fira Sans Condensed Medium</vt:lpstr>
      <vt:lpstr>Proxima Nova</vt:lpstr>
      <vt:lpstr>Case Study Infographics by Slidesgo</vt:lpstr>
      <vt:lpstr>Slidesgo Final Pages</vt:lpstr>
      <vt:lpstr>Gentech Case Study </vt:lpstr>
      <vt:lpstr>The Team 350 </vt:lpstr>
      <vt:lpstr> </vt:lpstr>
      <vt:lpstr>PowerPoint Presentation</vt:lpstr>
      <vt:lpstr>2.   Process Map </vt:lpstr>
      <vt:lpstr>3.  Average time is highest for ZQT6 </vt:lpstr>
      <vt:lpstr>    -  End-to-end cycle time: 31.86 - Japan is the best performer among all regions; NA is the worst performer. - zSeries brands take the longest average time to complete the process. - Consulting brand took the least amount of time on average. - Processes are consistent across all brands and regions, with only minor variations in efficiency. </vt:lpstr>
      <vt:lpstr>4.  Defects per million opportunities (DPMO)</vt:lpstr>
      <vt:lpstr>5. Brands and Geographies Performance</vt:lpstr>
      <vt:lpstr>6. Analyzing Timestamp Data</vt:lpstr>
      <vt:lpstr>7. Seller and BSS Performance</vt:lpstr>
      <vt:lpstr>8. Correlation </vt:lpstr>
      <vt:lpstr>Potential Issues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Case Study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Gentech Case Study Infographics</dc:title>
  <dc:creator>Sudeshna Banerjee</dc:creator>
  <cp:lastModifiedBy>Sudeshna Banerjee</cp:lastModifiedBy>
  <cp:revision>23</cp:revision>
  <dcterms:modified xsi:type="dcterms:W3CDTF">2023-11-09T05:43:06Z</dcterms:modified>
</cp:coreProperties>
</file>