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B479E-E4EA-4F02-9A86-1F863D391D9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8C7497-576A-404D-B093-1B3B377CEBB5}">
      <dgm:prSet/>
      <dgm:spPr/>
      <dgm:t>
        <a:bodyPr/>
        <a:lstStyle/>
        <a:p>
          <a:pPr rtl="1"/>
          <a:r>
            <a:rPr lang="he-IL" dirty="0"/>
            <a:t>נגישות</a:t>
          </a:r>
          <a:endParaRPr lang="en-US" dirty="0"/>
        </a:p>
      </dgm:t>
    </dgm:pt>
    <dgm:pt modelId="{D2ED5C89-07E4-4454-8ECA-90485FEF3E26}" type="parTrans" cxnId="{231BE29E-79CB-4F18-9A7B-4292AC02D2F7}">
      <dgm:prSet/>
      <dgm:spPr/>
      <dgm:t>
        <a:bodyPr/>
        <a:lstStyle/>
        <a:p>
          <a:pPr rtl="1"/>
          <a:endParaRPr lang="en-US"/>
        </a:p>
      </dgm:t>
    </dgm:pt>
    <dgm:pt modelId="{C15558F2-D197-4C74-97CC-326BCB0379AB}" type="sibTrans" cxnId="{231BE29E-79CB-4F18-9A7B-4292AC02D2F7}">
      <dgm:prSet/>
      <dgm:spPr/>
      <dgm:t>
        <a:bodyPr/>
        <a:lstStyle/>
        <a:p>
          <a:pPr rtl="1"/>
          <a:endParaRPr lang="en-US"/>
        </a:p>
      </dgm:t>
    </dgm:pt>
    <dgm:pt modelId="{8E405E32-781C-491B-97BA-039E62D56345}">
      <dgm:prSet/>
      <dgm:spPr/>
      <dgm:t>
        <a:bodyPr/>
        <a:lstStyle/>
        <a:p>
          <a:pPr rtl="1"/>
          <a:r>
            <a:rPr lang="he-IL"/>
            <a:t>ממשק משתמש ידידותי</a:t>
          </a:r>
          <a:endParaRPr lang="en-US"/>
        </a:p>
      </dgm:t>
    </dgm:pt>
    <dgm:pt modelId="{BAF789A3-6FDC-453C-9DC4-432FD016DE5B}" type="parTrans" cxnId="{3188A822-FD62-4197-AA0E-3E89844E1F82}">
      <dgm:prSet/>
      <dgm:spPr/>
      <dgm:t>
        <a:bodyPr/>
        <a:lstStyle/>
        <a:p>
          <a:pPr rtl="1"/>
          <a:endParaRPr lang="en-US"/>
        </a:p>
      </dgm:t>
    </dgm:pt>
    <dgm:pt modelId="{55A8AA72-4DA2-485E-ACC1-F28644586335}" type="sibTrans" cxnId="{3188A822-FD62-4197-AA0E-3E89844E1F82}">
      <dgm:prSet/>
      <dgm:spPr/>
      <dgm:t>
        <a:bodyPr/>
        <a:lstStyle/>
        <a:p>
          <a:pPr rtl="1"/>
          <a:endParaRPr lang="en-US"/>
        </a:p>
      </dgm:t>
    </dgm:pt>
    <dgm:pt modelId="{42E5DA27-C506-4800-A624-CE1797FCEF0B}">
      <dgm:prSet/>
      <dgm:spPr/>
      <dgm:t>
        <a:bodyPr/>
        <a:lstStyle/>
        <a:p>
          <a:pPr rtl="1"/>
          <a:r>
            <a:rPr lang="he-IL" dirty="0"/>
            <a:t>מהירות</a:t>
          </a:r>
          <a:endParaRPr lang="en-US" dirty="0"/>
        </a:p>
      </dgm:t>
    </dgm:pt>
    <dgm:pt modelId="{1778BCF4-B11D-420C-BA0C-590F2AB14498}" type="parTrans" cxnId="{4F6A05FB-3720-4A13-A8CA-9F001703387C}">
      <dgm:prSet/>
      <dgm:spPr/>
      <dgm:t>
        <a:bodyPr/>
        <a:lstStyle/>
        <a:p>
          <a:pPr rtl="1"/>
          <a:endParaRPr lang="en-US"/>
        </a:p>
      </dgm:t>
    </dgm:pt>
    <dgm:pt modelId="{3CC8B45A-6A30-44A7-94FB-6026E458F775}" type="sibTrans" cxnId="{4F6A05FB-3720-4A13-A8CA-9F001703387C}">
      <dgm:prSet/>
      <dgm:spPr/>
      <dgm:t>
        <a:bodyPr/>
        <a:lstStyle/>
        <a:p>
          <a:pPr rtl="1"/>
          <a:endParaRPr lang="en-US"/>
        </a:p>
      </dgm:t>
    </dgm:pt>
    <dgm:pt modelId="{905B041F-DC64-4B7C-B7FF-2DA8AE2B9337}">
      <dgm:prSet/>
      <dgm:spPr/>
      <dgm:t>
        <a:bodyPr/>
        <a:lstStyle/>
        <a:p>
          <a:pPr rtl="1"/>
          <a:r>
            <a:rPr lang="he-IL"/>
            <a:t>דיוק</a:t>
          </a:r>
          <a:endParaRPr lang="en-US"/>
        </a:p>
      </dgm:t>
    </dgm:pt>
    <dgm:pt modelId="{2C657DF5-6C8C-498F-B144-68A75A7DD2A5}" type="parTrans" cxnId="{FEA66F36-2D7F-42CF-AC61-B4C37FBA5ACE}">
      <dgm:prSet/>
      <dgm:spPr/>
      <dgm:t>
        <a:bodyPr/>
        <a:lstStyle/>
        <a:p>
          <a:pPr rtl="1"/>
          <a:endParaRPr lang="en-US"/>
        </a:p>
      </dgm:t>
    </dgm:pt>
    <dgm:pt modelId="{36B34989-DDF5-489D-9EB6-D09A0B10CBC9}" type="sibTrans" cxnId="{FEA66F36-2D7F-42CF-AC61-B4C37FBA5ACE}">
      <dgm:prSet/>
      <dgm:spPr/>
      <dgm:t>
        <a:bodyPr/>
        <a:lstStyle/>
        <a:p>
          <a:pPr rtl="1"/>
          <a:endParaRPr lang="en-US"/>
        </a:p>
      </dgm:t>
    </dgm:pt>
    <dgm:pt modelId="{D65E6E4C-BD10-4971-8151-1860EAFF1EEF}">
      <dgm:prSet/>
      <dgm:spPr/>
      <dgm:t>
        <a:bodyPr/>
        <a:lstStyle/>
        <a:p>
          <a:pPr rtl="1"/>
          <a:r>
            <a:rPr lang="he-IL" dirty="0"/>
            <a:t>עוד משהו</a:t>
          </a:r>
          <a:endParaRPr lang="en-US" dirty="0"/>
        </a:p>
      </dgm:t>
    </dgm:pt>
    <dgm:pt modelId="{151C3EE8-9397-46C3-B85B-EA8A28D14DFD}" type="parTrans" cxnId="{E8F32400-2362-49D3-9AA8-F3405C9D7B18}">
      <dgm:prSet/>
      <dgm:spPr/>
      <dgm:t>
        <a:bodyPr/>
        <a:lstStyle/>
        <a:p>
          <a:pPr rtl="1"/>
          <a:endParaRPr lang="en-US"/>
        </a:p>
      </dgm:t>
    </dgm:pt>
    <dgm:pt modelId="{2CE5F5BF-095F-4022-8369-0997745D96C2}" type="sibTrans" cxnId="{E8F32400-2362-49D3-9AA8-F3405C9D7B18}">
      <dgm:prSet/>
      <dgm:spPr/>
      <dgm:t>
        <a:bodyPr/>
        <a:lstStyle/>
        <a:p>
          <a:pPr rtl="1"/>
          <a:endParaRPr lang="en-US"/>
        </a:p>
      </dgm:t>
    </dgm:pt>
    <dgm:pt modelId="{E9E76DF2-9F76-470B-A04E-D955B647FC8C}" type="pres">
      <dgm:prSet presAssocID="{B72B479E-E4EA-4F02-9A86-1F863D391D97}" presName="matrix" presStyleCnt="0">
        <dgm:presLayoutVars>
          <dgm:chMax val="1"/>
          <dgm:dir/>
          <dgm:resizeHandles val="exact"/>
        </dgm:presLayoutVars>
      </dgm:prSet>
      <dgm:spPr/>
    </dgm:pt>
    <dgm:pt modelId="{5410FB39-C110-4E78-847B-CD52D017AADC}" type="pres">
      <dgm:prSet presAssocID="{B72B479E-E4EA-4F02-9A86-1F863D391D97}" presName="diamond" presStyleLbl="bgShp" presStyleIdx="0" presStyleCnt="1"/>
      <dgm:spPr/>
    </dgm:pt>
    <dgm:pt modelId="{2710DB96-7915-4771-A2CD-E5B317744BB9}" type="pres">
      <dgm:prSet presAssocID="{B72B479E-E4EA-4F02-9A86-1F863D391D9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11EB934-2ABA-4167-A47F-8CFF2597BDE3}" type="pres">
      <dgm:prSet presAssocID="{B72B479E-E4EA-4F02-9A86-1F863D391D9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B79F49E-934F-4FB5-B0D0-595A3324E16C}" type="pres">
      <dgm:prSet presAssocID="{B72B479E-E4EA-4F02-9A86-1F863D391D9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D1A385-72E0-4DBC-9DDF-73D7DAB68C4C}" type="pres">
      <dgm:prSet presAssocID="{B72B479E-E4EA-4F02-9A86-1F863D391D9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8F32400-2362-49D3-9AA8-F3405C9D7B18}" srcId="{B72B479E-E4EA-4F02-9A86-1F863D391D97}" destId="{D65E6E4C-BD10-4971-8151-1860EAFF1EEF}" srcOrd="3" destOrd="0" parTransId="{151C3EE8-9397-46C3-B85B-EA8A28D14DFD}" sibTransId="{2CE5F5BF-095F-4022-8369-0997745D96C2}"/>
    <dgm:cxn modelId="{3188A822-FD62-4197-AA0E-3E89844E1F82}" srcId="{008C7497-576A-404D-B093-1B3B377CEBB5}" destId="{8E405E32-781C-491B-97BA-039E62D56345}" srcOrd="0" destOrd="0" parTransId="{BAF789A3-6FDC-453C-9DC4-432FD016DE5B}" sibTransId="{55A8AA72-4DA2-485E-ACC1-F28644586335}"/>
    <dgm:cxn modelId="{789AF325-7475-4B14-98A9-6D3A09623A30}" type="presOf" srcId="{008C7497-576A-404D-B093-1B3B377CEBB5}" destId="{2710DB96-7915-4771-A2CD-E5B317744BB9}" srcOrd="0" destOrd="0" presId="urn:microsoft.com/office/officeart/2005/8/layout/matrix3"/>
    <dgm:cxn modelId="{FEA66F36-2D7F-42CF-AC61-B4C37FBA5ACE}" srcId="{B72B479E-E4EA-4F02-9A86-1F863D391D97}" destId="{905B041F-DC64-4B7C-B7FF-2DA8AE2B9337}" srcOrd="2" destOrd="0" parTransId="{2C657DF5-6C8C-498F-B144-68A75A7DD2A5}" sibTransId="{36B34989-DDF5-489D-9EB6-D09A0B10CBC9}"/>
    <dgm:cxn modelId="{D8D65B4D-EED5-4886-B871-AC18244DA5D4}" type="presOf" srcId="{905B041F-DC64-4B7C-B7FF-2DA8AE2B9337}" destId="{3B79F49E-934F-4FB5-B0D0-595A3324E16C}" srcOrd="0" destOrd="0" presId="urn:microsoft.com/office/officeart/2005/8/layout/matrix3"/>
    <dgm:cxn modelId="{231BE29E-79CB-4F18-9A7B-4292AC02D2F7}" srcId="{B72B479E-E4EA-4F02-9A86-1F863D391D97}" destId="{008C7497-576A-404D-B093-1B3B377CEBB5}" srcOrd="0" destOrd="0" parTransId="{D2ED5C89-07E4-4454-8ECA-90485FEF3E26}" sibTransId="{C15558F2-D197-4C74-97CC-326BCB0379AB}"/>
    <dgm:cxn modelId="{BE60D7A2-2D41-4F42-90AE-B33893DC7B85}" type="presOf" srcId="{8E405E32-781C-491B-97BA-039E62D56345}" destId="{2710DB96-7915-4771-A2CD-E5B317744BB9}" srcOrd="0" destOrd="1" presId="urn:microsoft.com/office/officeart/2005/8/layout/matrix3"/>
    <dgm:cxn modelId="{65598BAE-880F-4335-8CEF-1922AD214051}" type="presOf" srcId="{D65E6E4C-BD10-4971-8151-1860EAFF1EEF}" destId="{31D1A385-72E0-4DBC-9DDF-73D7DAB68C4C}" srcOrd="0" destOrd="0" presId="urn:microsoft.com/office/officeart/2005/8/layout/matrix3"/>
    <dgm:cxn modelId="{DF43A0B1-A5C6-4AA7-A81A-89F6CB69D887}" type="presOf" srcId="{B72B479E-E4EA-4F02-9A86-1F863D391D97}" destId="{E9E76DF2-9F76-470B-A04E-D955B647FC8C}" srcOrd="0" destOrd="0" presId="urn:microsoft.com/office/officeart/2005/8/layout/matrix3"/>
    <dgm:cxn modelId="{283AF7B8-5A8C-43FE-8FD0-53F1993427DC}" type="presOf" srcId="{42E5DA27-C506-4800-A624-CE1797FCEF0B}" destId="{911EB934-2ABA-4167-A47F-8CFF2597BDE3}" srcOrd="0" destOrd="0" presId="urn:microsoft.com/office/officeart/2005/8/layout/matrix3"/>
    <dgm:cxn modelId="{4F6A05FB-3720-4A13-A8CA-9F001703387C}" srcId="{B72B479E-E4EA-4F02-9A86-1F863D391D97}" destId="{42E5DA27-C506-4800-A624-CE1797FCEF0B}" srcOrd="1" destOrd="0" parTransId="{1778BCF4-B11D-420C-BA0C-590F2AB14498}" sibTransId="{3CC8B45A-6A30-44A7-94FB-6026E458F775}"/>
    <dgm:cxn modelId="{532ABA89-125D-4B08-AC71-3DED72628205}" type="presParOf" srcId="{E9E76DF2-9F76-470B-A04E-D955B647FC8C}" destId="{5410FB39-C110-4E78-847B-CD52D017AADC}" srcOrd="0" destOrd="0" presId="urn:microsoft.com/office/officeart/2005/8/layout/matrix3"/>
    <dgm:cxn modelId="{32638392-32AA-4515-A04D-A381213B47BB}" type="presParOf" srcId="{E9E76DF2-9F76-470B-A04E-D955B647FC8C}" destId="{2710DB96-7915-4771-A2CD-E5B317744BB9}" srcOrd="1" destOrd="0" presId="urn:microsoft.com/office/officeart/2005/8/layout/matrix3"/>
    <dgm:cxn modelId="{F000C2DC-3A92-4702-8515-36F5E635D65E}" type="presParOf" srcId="{E9E76DF2-9F76-470B-A04E-D955B647FC8C}" destId="{911EB934-2ABA-4167-A47F-8CFF2597BDE3}" srcOrd="2" destOrd="0" presId="urn:microsoft.com/office/officeart/2005/8/layout/matrix3"/>
    <dgm:cxn modelId="{1BB1074F-88AE-4760-9702-1CCEE1F43729}" type="presParOf" srcId="{E9E76DF2-9F76-470B-A04E-D955B647FC8C}" destId="{3B79F49E-934F-4FB5-B0D0-595A3324E16C}" srcOrd="3" destOrd="0" presId="urn:microsoft.com/office/officeart/2005/8/layout/matrix3"/>
    <dgm:cxn modelId="{1FB42B14-9148-4CCE-AAC3-EBA92DEBF0EF}" type="presParOf" srcId="{E9E76DF2-9F76-470B-A04E-D955B647FC8C}" destId="{31D1A385-72E0-4DBC-9DDF-73D7DAB68C4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0FB39-C110-4E78-847B-CD52D017AADC}">
      <dsp:nvSpPr>
        <dsp:cNvPr id="0" name=""/>
        <dsp:cNvSpPr/>
      </dsp:nvSpPr>
      <dsp:spPr>
        <a:xfrm>
          <a:off x="312737" y="0"/>
          <a:ext cx="5470525" cy="547052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0DB96-7915-4771-A2CD-E5B317744BB9}">
      <dsp:nvSpPr>
        <dsp:cNvPr id="0" name=""/>
        <dsp:cNvSpPr/>
      </dsp:nvSpPr>
      <dsp:spPr>
        <a:xfrm>
          <a:off x="832437" y="519699"/>
          <a:ext cx="2133504" cy="21335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נגישות</a:t>
          </a:r>
          <a:endParaRPr lang="en-US" sz="3300" kern="1200" dirty="0"/>
        </a:p>
        <a:p>
          <a:pPr marL="228600" lvl="1" indent="-228600" algn="r" defTabSz="11557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600" kern="1200"/>
            <a:t>ממשק משתמש ידידותי</a:t>
          </a:r>
          <a:endParaRPr lang="en-US" sz="2600" kern="1200"/>
        </a:p>
      </dsp:txBody>
      <dsp:txXfrm>
        <a:off x="936586" y="623848"/>
        <a:ext cx="1925206" cy="1925206"/>
      </dsp:txXfrm>
    </dsp:sp>
    <dsp:sp modelId="{911EB934-2ABA-4167-A47F-8CFF2597BDE3}">
      <dsp:nvSpPr>
        <dsp:cNvPr id="0" name=""/>
        <dsp:cNvSpPr/>
      </dsp:nvSpPr>
      <dsp:spPr>
        <a:xfrm>
          <a:off x="3130057" y="519699"/>
          <a:ext cx="2133504" cy="21335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מהירות</a:t>
          </a:r>
          <a:endParaRPr lang="en-US" sz="3300" kern="1200" dirty="0"/>
        </a:p>
      </dsp:txBody>
      <dsp:txXfrm>
        <a:off x="3234206" y="623848"/>
        <a:ext cx="1925206" cy="1925206"/>
      </dsp:txXfrm>
    </dsp:sp>
    <dsp:sp modelId="{3B79F49E-934F-4FB5-B0D0-595A3324E16C}">
      <dsp:nvSpPr>
        <dsp:cNvPr id="0" name=""/>
        <dsp:cNvSpPr/>
      </dsp:nvSpPr>
      <dsp:spPr>
        <a:xfrm>
          <a:off x="832437" y="2817320"/>
          <a:ext cx="2133504" cy="21335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/>
            <a:t>דיוק</a:t>
          </a:r>
          <a:endParaRPr lang="en-US" sz="3300" kern="1200"/>
        </a:p>
      </dsp:txBody>
      <dsp:txXfrm>
        <a:off x="936586" y="2921469"/>
        <a:ext cx="1925206" cy="1925206"/>
      </dsp:txXfrm>
    </dsp:sp>
    <dsp:sp modelId="{31D1A385-72E0-4DBC-9DDF-73D7DAB68C4C}">
      <dsp:nvSpPr>
        <dsp:cNvPr id="0" name=""/>
        <dsp:cNvSpPr/>
      </dsp:nvSpPr>
      <dsp:spPr>
        <a:xfrm>
          <a:off x="3130057" y="2817320"/>
          <a:ext cx="2133504" cy="21335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עוד משהו</a:t>
          </a:r>
          <a:endParaRPr lang="en-US" sz="3300" kern="1200" dirty="0"/>
        </a:p>
      </dsp:txBody>
      <dsp:txXfrm>
        <a:off x="3234206" y="2921469"/>
        <a:ext cx="1925206" cy="192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0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0" r:id="rId6"/>
    <p:sldLayoutId id="2147483745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131DA-58B5-454A-B8BE-ED8EBFC33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0"/>
            <a:ext cx="3467100" cy="3046228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Autopus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7F59B-8402-4E84-8465-B16318AD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58" y="4419600"/>
            <a:ext cx="3281582" cy="2057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Data Collector for the Humanities Academics</a:t>
            </a:r>
          </a:p>
        </p:txBody>
      </p:sp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102BCA4F-5521-4F18-A29D-97D27217E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750" l="2676" r="97235">
                        <a14:foregroundMark x1="7315" y1="27938" x2="8921" y2="32875"/>
                        <a14:foregroundMark x1="6334" y1="65750" x2="5263" y2="67938"/>
                        <a14:foregroundMark x1="32382" y1="93125" x2="61909" y2="93750"/>
                        <a14:foregroundMark x1="61909" y1="93750" x2="63604" y2="93688"/>
                        <a14:foregroundMark x1="83229" y1="61563" x2="79037" y2="60438"/>
                        <a14:foregroundMark x1="92061" y1="64688" x2="94380" y2="61938"/>
                        <a14:foregroundMark x1="97235" y1="65563" x2="97235" y2="65563"/>
                        <a14:foregroundMark x1="97235" y1="21375" x2="91793" y2="24125"/>
                        <a14:foregroundMark x1="45941" y1="33250" x2="47190" y2="34000"/>
                        <a14:foregroundMark x1="56378" y1="34313" x2="59768" y2="31938"/>
                        <a14:foregroundMark x1="60749" y1="35250" x2="62355" y2="34500"/>
                        <a14:foregroundMark x1="59500" y1="31938" x2="61731" y2="39188"/>
                        <a14:foregroundMark x1="61731" y1="39188" x2="61017" y2="38000"/>
                        <a14:foregroundMark x1="45674" y1="33625" x2="40946" y2="35813"/>
                        <a14:foregroundMark x1="43533" y1="34500" x2="47725" y2="32875"/>
                        <a14:foregroundMark x1="47190" y1="33625" x2="45406" y2="32688"/>
                        <a14:foregroundMark x1="45406" y1="32125" x2="59590" y2="32688"/>
                        <a14:foregroundMark x1="59590" y1="32688" x2="57627" y2="44250"/>
                        <a14:foregroundMark x1="57627" y1="44250" x2="57538" y2="36375"/>
                        <a14:foregroundMark x1="57538" y1="36375" x2="37288" y2="47875"/>
                        <a14:foregroundMark x1="37288" y1="47875" x2="37021" y2="45125"/>
                        <a14:foregroundMark x1="48260" y1="34313" x2="47993" y2="37625"/>
                        <a14:foregroundMark x1="46655" y1="37813" x2="43087" y2="36875"/>
                        <a14:foregroundMark x1="4996" y1="27187" x2="4996" y2="27187"/>
                        <a14:foregroundMark x1="4460" y1="29938" x2="2676" y2="30125"/>
                        <a14:backgroundMark x1="98840" y1="19188" x2="98840" y2="19188"/>
                        <a14:backgroundMark x1="10972" y1="57875" x2="10972" y2="57875"/>
                      </a14:backgroundRemoval>
                    </a14:imgEffect>
                  </a14:imgLayer>
                </a14:imgProps>
              </a:ext>
            </a:extLst>
          </a:blip>
          <a:srcRect t="16120" b="907"/>
          <a:stretch/>
        </p:blipFill>
        <p:spPr>
          <a:xfrm>
            <a:off x="5646791" y="91440"/>
            <a:ext cx="5622817" cy="6664959"/>
          </a:xfrm>
          <a:prstGeom prst="rect">
            <a:avLst/>
          </a:prstGeom>
        </p:spPr>
      </p:pic>
      <p:sp>
        <p:nvSpPr>
          <p:cNvPr id="41" name="Subtitle 2">
            <a:extLst>
              <a:ext uri="{FF2B5EF4-FFF2-40B4-BE49-F238E27FC236}">
                <a16:creationId xmlns:a16="http://schemas.microsoft.com/office/drawing/2014/main" id="{E2160613-DFC4-400E-84B8-3E89670C0CA4}"/>
              </a:ext>
            </a:extLst>
          </p:cNvPr>
          <p:cNvSpPr txBox="1">
            <a:spLocks/>
          </p:cNvSpPr>
          <p:nvPr/>
        </p:nvSpPr>
        <p:spPr>
          <a:xfrm>
            <a:off x="885385" y="3086100"/>
            <a:ext cx="2991729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i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Automatic Corpus</a:t>
            </a:r>
          </a:p>
        </p:txBody>
      </p:sp>
    </p:spTree>
    <p:extLst>
      <p:ext uri="{BB962C8B-B14F-4D97-AF65-F5344CB8AC3E}">
        <p14:creationId xmlns:p14="http://schemas.microsoft.com/office/powerpoint/2010/main" val="17645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237DF-6047-4D05-A132-9B685AC8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141" y="1300278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הבעיה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99CF-0757-4338-91B2-4CD1BF148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582518"/>
            <a:ext cx="10820400" cy="258460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יצירת מאגר נתונים טקסטואלי דורש זמן ועבודה סיזיפית מרובה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אוטומציה בעזרת אמצעים טכנולוגיים אינה נגישה לחוקרים ממדעי הרוח והחברה</a:t>
            </a:r>
            <a:endParaRPr lang="en-US" sz="3200" i="1" kern="120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B8F4A5B-D83E-4647-B677-1C6F12FDD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1"/>
          <a:stretch/>
        </p:blipFill>
        <p:spPr>
          <a:xfrm>
            <a:off x="685800" y="690880"/>
            <a:ext cx="5207656" cy="2929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739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BC58-3EDA-4135-8BAF-41118A54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הפתרון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426D-0514-4B66-987C-FDC311191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הנגשת האוטומציה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DEDD64-A69E-4813-BA11-5E4F11748FFB}"/>
              </a:ext>
            </a:extLst>
          </p:cNvPr>
          <p:cNvCxnSpPr>
            <a:cxnSpLocks/>
          </p:cNvCxnSpPr>
          <p:nvPr/>
        </p:nvCxnSpPr>
        <p:spPr>
          <a:xfrm>
            <a:off x="638175" y="4133850"/>
            <a:ext cx="112871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E00F5B-B67B-45B1-83EE-1D2D988887A8}"/>
              </a:ext>
            </a:extLst>
          </p:cNvPr>
          <p:cNvCxnSpPr>
            <a:cxnSpLocks/>
          </p:cNvCxnSpPr>
          <p:nvPr/>
        </p:nvCxnSpPr>
        <p:spPr>
          <a:xfrm flipV="1">
            <a:off x="6019800" y="219075"/>
            <a:ext cx="0" cy="6505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BA9F25-513C-4928-B768-A8A85EDE52DC}"/>
              </a:ext>
            </a:extLst>
          </p:cNvPr>
          <p:cNvSpPr txBox="1"/>
          <p:nvPr/>
        </p:nvSpPr>
        <p:spPr>
          <a:xfrm>
            <a:off x="3857625" y="409575"/>
            <a:ext cx="208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b="1" dirty="0"/>
              <a:t>איכות</a:t>
            </a:r>
            <a:endParaRPr 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7AE7D-323A-4427-9E9C-4C6C55689384}"/>
              </a:ext>
            </a:extLst>
          </p:cNvPr>
          <p:cNvSpPr txBox="1"/>
          <p:nvPr/>
        </p:nvSpPr>
        <p:spPr>
          <a:xfrm>
            <a:off x="9734556" y="4221718"/>
            <a:ext cx="208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b="1" dirty="0"/>
              <a:t>מהירות</a:t>
            </a:r>
            <a:endParaRPr lang="en-US" sz="3200" b="1" dirty="0"/>
          </a:p>
        </p:txBody>
      </p:sp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9AC88855-AAF3-4B58-955D-A039C6FDB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750" l="2676" r="97235">
                        <a14:foregroundMark x1="7315" y1="27938" x2="8921" y2="32875"/>
                        <a14:foregroundMark x1="6334" y1="65750" x2="5263" y2="67938"/>
                        <a14:foregroundMark x1="32382" y1="93125" x2="61909" y2="93750"/>
                        <a14:foregroundMark x1="61909" y1="93750" x2="63604" y2="93688"/>
                        <a14:foregroundMark x1="83229" y1="61563" x2="79037" y2="60438"/>
                        <a14:foregroundMark x1="92061" y1="64688" x2="94380" y2="61938"/>
                        <a14:foregroundMark x1="97235" y1="65563" x2="97235" y2="65563"/>
                        <a14:foregroundMark x1="97235" y1="21375" x2="91793" y2="24125"/>
                        <a14:foregroundMark x1="45941" y1="33250" x2="47190" y2="34000"/>
                        <a14:foregroundMark x1="56378" y1="34313" x2="59768" y2="31938"/>
                        <a14:foregroundMark x1="60749" y1="35250" x2="62355" y2="34500"/>
                        <a14:foregroundMark x1="59500" y1="31938" x2="61731" y2="39188"/>
                        <a14:foregroundMark x1="61731" y1="39188" x2="61017" y2="38000"/>
                        <a14:foregroundMark x1="45674" y1="33625" x2="40946" y2="35813"/>
                        <a14:foregroundMark x1="43533" y1="34500" x2="47725" y2="32875"/>
                        <a14:foregroundMark x1="47190" y1="33625" x2="45406" y2="32688"/>
                        <a14:foregroundMark x1="45406" y1="32125" x2="59590" y2="32688"/>
                        <a14:foregroundMark x1="59590" y1="32688" x2="57627" y2="44250"/>
                        <a14:foregroundMark x1="57627" y1="44250" x2="57538" y2="36375"/>
                        <a14:foregroundMark x1="57538" y1="36375" x2="37288" y2="47875"/>
                        <a14:foregroundMark x1="37288" y1="47875" x2="37021" y2="45125"/>
                        <a14:foregroundMark x1="48260" y1="34313" x2="47993" y2="37625"/>
                        <a14:foregroundMark x1="46655" y1="37813" x2="43087" y2="36875"/>
                        <a14:foregroundMark x1="4996" y1="27187" x2="4996" y2="27187"/>
                        <a14:foregroundMark x1="4460" y1="29938" x2="2676" y2="30125"/>
                        <a14:backgroundMark x1="98840" y1="19188" x2="98840" y2="19188"/>
                        <a14:backgroundMark x1="10972" y1="57875" x2="10972" y2="57875"/>
                      </a14:backgroundRemoval>
                    </a14:imgEffect>
                  </a14:imgLayer>
                </a14:imgProps>
              </a:ext>
            </a:extLst>
          </a:blip>
          <a:srcRect t="16120" b="907"/>
          <a:stretch/>
        </p:blipFill>
        <p:spPr>
          <a:xfrm>
            <a:off x="10696575" y="360078"/>
            <a:ext cx="1143985" cy="1356015"/>
          </a:xfrm>
          <a:prstGeom prst="rect">
            <a:avLst/>
          </a:prstGeom>
        </p:spPr>
      </p:pic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C20C1109-9E61-47D2-A44B-1C86DE079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0" y="219075"/>
            <a:ext cx="1625468" cy="12178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2373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835-6A32-4333-B2A1-45DEE538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שונה ממנוע חיפוש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211BA-849F-4E5C-B724-264DB4462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86D3AD-4120-43FF-97E8-B69AAEFF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D89B070-4555-2E0B-DB29-E7572342D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835109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19819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Goudy Old Style</vt:lpstr>
      <vt:lpstr>ClassicFrameVTI</vt:lpstr>
      <vt:lpstr>Autopus</vt:lpstr>
      <vt:lpstr>הבעיה</vt:lpstr>
      <vt:lpstr>הפתרון</vt:lpstr>
      <vt:lpstr>PowerPoint Presentation</vt:lpstr>
      <vt:lpstr>שונה ממנוע חיפוש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Autopus</dc:title>
  <dc:creator>Shir Ehrlich</dc:creator>
  <cp:lastModifiedBy>Shir Ehrlich</cp:lastModifiedBy>
  <cp:revision>8</cp:revision>
  <dcterms:created xsi:type="dcterms:W3CDTF">2022-04-07T23:51:26Z</dcterms:created>
  <dcterms:modified xsi:type="dcterms:W3CDTF">2022-04-08T00:32:22Z</dcterms:modified>
</cp:coreProperties>
</file>