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1" r:id="rId8"/>
    <p:sldId id="264" r:id="rId9"/>
    <p:sldId id="267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1087-DAFB-4FF1-98ED-B303D5ACF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06D-A7CD-4E1E-86F3-48DD99AE7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A42F2-70A1-4178-B2E7-90411003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9CE-5A8C-41DF-B9A0-97C4FEB8CEC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079FB-9EBC-4685-8230-A1534F3F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F5F13-C0A1-4A4F-B1BC-A6A864F3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14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BA7C-46B4-4841-BDA3-C65D83D1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0ADBE-A011-4AA6-8FCC-7DE993163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9ED4A-C207-4710-BF94-9043A8C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9CE-5A8C-41DF-B9A0-97C4FEB8CEC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2BE41-0B47-402E-A2DC-A564D024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5A507-22DE-4BCB-ADD6-659BA807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2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88F5F-CCA8-43AD-B025-035E190E2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CEEF9-ABE1-4CDC-8B8D-307CA3663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CC519-495B-46D8-AB4B-516A9DCF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9CE-5A8C-41DF-B9A0-97C4FEB8CEC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0B48A-AEF7-42F5-904B-C399DC3B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64769-C017-49A1-A02A-34ECC309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96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0559-0D4B-4CDA-8057-664EA8A4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78C7-A199-47B4-A29F-7F3A15C8D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5B298-7DC9-49F3-A9AB-7AB90083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9CE-5A8C-41DF-B9A0-97C4FEB8CEC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378F-CE83-47E7-A7B1-EE279532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F888D-5452-4B73-A0FD-BBCE229A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7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8C40-6462-4C97-88FE-F053944F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52BF6-0D42-4046-BA2E-C4D11B37C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CDE06-1BA8-4912-8A10-41A65E53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9CE-5A8C-41DF-B9A0-97C4FEB8CEC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33EB-9D70-4B9C-9E24-11E6CC7D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6D104-7572-47B9-8C2A-EB6D2BC9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30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1012-C02E-4C9B-AF24-9F9CE8DA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37D4-34D9-4A7A-B422-E247349DA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CE111-9221-4B25-8C88-B9AF8EC47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A879A-3B96-4A75-901A-5E8011D8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9CE-5A8C-41DF-B9A0-97C4FEB8CEC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BA159-66D2-411D-BF9D-61946CB0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61948-8CB1-4CDA-96A0-26D93730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46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D753-693A-4AA0-A179-B9915CA2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7500F-50D9-4F03-AC4C-6956180B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C5720-A75A-484C-AE0F-8E4C65FE4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DA7C1-D784-4D85-812D-6D224497B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2CBD8-4715-433D-A9DD-DCEA4C340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26BB8-43BB-4195-9627-7B4EE178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9CE-5A8C-41DF-B9A0-97C4FEB8CEC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244CF-4D8B-4175-B14B-1F16310A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DE511-0D9C-4796-AA01-DFC1F5D7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DFCB-7F60-4E07-9091-FDF252F6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E2C63-3726-44DF-ACCA-1703EE2A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9CE-5A8C-41DF-B9A0-97C4FEB8CEC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80739-A6D8-4373-BF79-E8B986C5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412D0-DE6E-4ABD-9A93-CCB1F82C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71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F32FE-0A9D-4DC2-9413-2B7ABD18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9CE-5A8C-41DF-B9A0-97C4FEB8CEC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00D2B-6200-4515-A562-35B06AC0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7B5F8-0A73-453F-A3BF-45695D6B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86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6119-D093-4D81-8F9C-3091CC18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F988-A7EB-4563-A261-798D1F456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9E0C1-4559-4375-8E5E-53BF85FB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BC7E1-A203-4C94-8186-1DF193F2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9CE-5A8C-41DF-B9A0-97C4FEB8CEC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13B85-FFB1-4CFF-A415-113BE309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6BE6D-4C8B-48A2-8F39-C224F9A4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82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4458-F9A4-4A30-8EEF-3F7C035C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54AC7-7871-4647-8C9F-025CDDEF2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F733B-4DD3-48C5-AEC1-A233AF189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7114D-1EDE-40B4-A5D1-99D9B4AF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9CE-5A8C-41DF-B9A0-97C4FEB8CEC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CD876-1046-45C0-918F-1D202D34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B0D9-FEDC-4DB3-B923-D106453E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34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91079-553B-4DF0-908B-2453377C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26579-5266-4358-AEBD-028884F9C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7293F-5304-419E-8EA1-2BF27DD57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09CE-5A8C-41DF-B9A0-97C4FEB8CEC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CB613-2691-4CB0-9A96-BAAE0996D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57C58-C7EB-431A-B6D7-054082273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63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2A9D-88B8-40CB-86D4-877482772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0834"/>
            <a:ext cx="9144000" cy="194620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Modelling and Autoencoders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803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7BF3-CB6F-4123-BC03-26889761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04" y="366422"/>
            <a:ext cx="10515600" cy="61553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Generative Models: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3FA357CC-32F9-4A9F-B629-5EFAA50B7072}"/>
              </a:ext>
            </a:extLst>
          </p:cNvPr>
          <p:cNvSpPr/>
          <p:nvPr/>
        </p:nvSpPr>
        <p:spPr>
          <a:xfrm rot="5400000">
            <a:off x="2232991" y="1775793"/>
            <a:ext cx="1205948" cy="569843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C5A36A67-39ED-4A5F-85BC-CE69583F1A31}"/>
              </a:ext>
            </a:extLst>
          </p:cNvPr>
          <p:cNvSpPr/>
          <p:nvPr/>
        </p:nvSpPr>
        <p:spPr>
          <a:xfrm rot="5400000">
            <a:off x="2232991" y="3067884"/>
            <a:ext cx="1205948" cy="569843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BDA5E0D9-9BCD-49E1-BEC6-2F5E57E3B304}"/>
              </a:ext>
            </a:extLst>
          </p:cNvPr>
          <p:cNvSpPr/>
          <p:nvPr/>
        </p:nvSpPr>
        <p:spPr>
          <a:xfrm rot="5400000">
            <a:off x="2232991" y="5287619"/>
            <a:ext cx="1205948" cy="569843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8420BD-67E3-485D-BA9B-C758169D76DC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1842052" y="2060714"/>
            <a:ext cx="708992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C5B978-5973-4C2E-AEF3-F2391606AD5A}"/>
              </a:ext>
            </a:extLst>
          </p:cNvPr>
          <p:cNvCxnSpPr>
            <a:cxnSpLocks/>
          </p:cNvCxnSpPr>
          <p:nvPr/>
        </p:nvCxnSpPr>
        <p:spPr>
          <a:xfrm flipH="1" flipV="1">
            <a:off x="1842051" y="5572540"/>
            <a:ext cx="708992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5D7D43-776C-4B6F-B514-21FB40E9EE16}"/>
              </a:ext>
            </a:extLst>
          </p:cNvPr>
          <p:cNvCxnSpPr>
            <a:cxnSpLocks/>
          </p:cNvCxnSpPr>
          <p:nvPr/>
        </p:nvCxnSpPr>
        <p:spPr>
          <a:xfrm flipH="1" flipV="1">
            <a:off x="1842051" y="3352805"/>
            <a:ext cx="708992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170FAD2-6A49-4CA2-B601-E0A025C49D14}"/>
              </a:ext>
            </a:extLst>
          </p:cNvPr>
          <p:cNvSpPr/>
          <p:nvPr/>
        </p:nvSpPr>
        <p:spPr>
          <a:xfrm>
            <a:off x="3200399" y="1603511"/>
            <a:ext cx="139148" cy="9011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CC466A-A3D9-465E-ABA6-E9883DCD25A6}"/>
              </a:ext>
            </a:extLst>
          </p:cNvPr>
          <p:cNvSpPr/>
          <p:nvPr/>
        </p:nvSpPr>
        <p:spPr>
          <a:xfrm>
            <a:off x="3200399" y="5121967"/>
            <a:ext cx="139148" cy="9011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6160B9-E7D5-470B-B5A7-D788F1AD4EE7}"/>
              </a:ext>
            </a:extLst>
          </p:cNvPr>
          <p:cNvSpPr/>
          <p:nvPr/>
        </p:nvSpPr>
        <p:spPr>
          <a:xfrm>
            <a:off x="3200399" y="2902232"/>
            <a:ext cx="139148" cy="9011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470476-97FA-4697-80FE-2DAAA64C5A42}"/>
              </a:ext>
            </a:extLst>
          </p:cNvPr>
          <p:cNvSpPr txBox="1"/>
          <p:nvPr/>
        </p:nvSpPr>
        <p:spPr>
          <a:xfrm>
            <a:off x="1723795" y="1682880"/>
            <a:ext cx="49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001549-200C-48DD-BBCB-9D8564C355C0}"/>
              </a:ext>
            </a:extLst>
          </p:cNvPr>
          <p:cNvSpPr txBox="1"/>
          <p:nvPr/>
        </p:nvSpPr>
        <p:spPr>
          <a:xfrm>
            <a:off x="1659678" y="5159563"/>
            <a:ext cx="54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AB88B4-0C55-45ED-886C-39B9E2581F49}"/>
              </a:ext>
            </a:extLst>
          </p:cNvPr>
          <p:cNvSpPr txBox="1"/>
          <p:nvPr/>
        </p:nvSpPr>
        <p:spPr>
          <a:xfrm>
            <a:off x="1708372" y="2946303"/>
            <a:ext cx="49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0926B5-9729-4C71-AD30-48427207D78B}"/>
              </a:ext>
            </a:extLst>
          </p:cNvPr>
          <p:cNvSpPr/>
          <p:nvPr/>
        </p:nvSpPr>
        <p:spPr>
          <a:xfrm>
            <a:off x="4041913" y="1661487"/>
            <a:ext cx="318052" cy="3114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µ1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6C4A58-76C5-4B9C-BB7E-4E155EC2CCA2}"/>
              </a:ext>
            </a:extLst>
          </p:cNvPr>
          <p:cNvSpPr/>
          <p:nvPr/>
        </p:nvSpPr>
        <p:spPr>
          <a:xfrm>
            <a:off x="4041912" y="3410776"/>
            <a:ext cx="384318" cy="3561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algn="ctr"/>
            <a:r>
              <a:rPr lang="en-US" sz="1100" b="0" dirty="0">
                <a:solidFill>
                  <a:schemeClr val="tx1"/>
                </a:solidFill>
                <a:sym typeface="Symbol" panose="05050102010706020507" pitchFamily="18" charset="2"/>
              </a:rPr>
              <a:t></a:t>
            </a:r>
            <a:r>
              <a:rPr lang="en-US" sz="11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endParaRPr lang="en-US" sz="1100" b="0" dirty="0">
              <a:solidFill>
                <a:schemeClr val="tx1"/>
              </a:solidFill>
            </a:endParaRPr>
          </a:p>
          <a:p>
            <a:pPr algn="ctr"/>
            <a:endParaRPr lang="en-IN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0A238F-D76D-4760-9EEF-D9521E0DB6C1}"/>
              </a:ext>
            </a:extLst>
          </p:cNvPr>
          <p:cNvSpPr/>
          <p:nvPr/>
        </p:nvSpPr>
        <p:spPr>
          <a:xfrm>
            <a:off x="4041913" y="2965176"/>
            <a:ext cx="377688" cy="3561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µ2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2FA392-6293-492F-B4C0-312FA9F65118}"/>
              </a:ext>
            </a:extLst>
          </p:cNvPr>
          <p:cNvSpPr/>
          <p:nvPr/>
        </p:nvSpPr>
        <p:spPr>
          <a:xfrm>
            <a:off x="4061790" y="5658675"/>
            <a:ext cx="404165" cy="4124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0" dirty="0">
                <a:solidFill>
                  <a:schemeClr val="tx1"/>
                </a:solidFill>
                <a:sym typeface="Symbol" panose="05050102010706020507" pitchFamily="18" charset="2"/>
              </a:rPr>
              <a:t>M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0EE834-09C9-4AF1-B10B-97785B1B79D5}"/>
              </a:ext>
            </a:extLst>
          </p:cNvPr>
          <p:cNvSpPr/>
          <p:nvPr/>
        </p:nvSpPr>
        <p:spPr>
          <a:xfrm>
            <a:off x="4041912" y="5208105"/>
            <a:ext cx="404193" cy="4124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µM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056D8C-033C-4E88-A3F4-C62E3AB8EF46}"/>
              </a:ext>
            </a:extLst>
          </p:cNvPr>
          <p:cNvSpPr/>
          <p:nvPr/>
        </p:nvSpPr>
        <p:spPr>
          <a:xfrm>
            <a:off x="4041913" y="2083903"/>
            <a:ext cx="331306" cy="3561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0" dirty="0">
                <a:solidFill>
                  <a:schemeClr val="tx1"/>
                </a:solidFill>
                <a:sym typeface="Symbol" panose="05050102010706020507" pitchFamily="18" charset="2"/>
              </a:rPr>
              <a:t>1</a:t>
            </a:r>
            <a:endParaRPr lang="en-US" sz="1000" b="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B6F33D-C373-4490-8EA9-F50B5DD8B370}"/>
              </a:ext>
            </a:extLst>
          </p:cNvPr>
          <p:cNvCxnSpPr>
            <a:cxnSpLocks/>
          </p:cNvCxnSpPr>
          <p:nvPr/>
        </p:nvCxnSpPr>
        <p:spPr>
          <a:xfrm flipV="1">
            <a:off x="3882888" y="1817201"/>
            <a:ext cx="0" cy="4224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0014B3-68D5-4E88-8C81-0E3B5AC627DA}"/>
              </a:ext>
            </a:extLst>
          </p:cNvPr>
          <p:cNvCxnSpPr>
            <a:cxnSpLocks/>
          </p:cNvCxnSpPr>
          <p:nvPr/>
        </p:nvCxnSpPr>
        <p:spPr>
          <a:xfrm flipV="1">
            <a:off x="3882888" y="5363819"/>
            <a:ext cx="0" cy="4224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931CE4-ACE4-43B4-B0C9-5EA5BB5C9589}"/>
              </a:ext>
            </a:extLst>
          </p:cNvPr>
          <p:cNvCxnSpPr>
            <a:cxnSpLocks/>
          </p:cNvCxnSpPr>
          <p:nvPr/>
        </p:nvCxnSpPr>
        <p:spPr>
          <a:xfrm flipV="1">
            <a:off x="3882888" y="3141597"/>
            <a:ext cx="0" cy="4224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61297C-C896-4457-AC34-16D18A01DA59}"/>
              </a:ext>
            </a:extLst>
          </p:cNvPr>
          <p:cNvCxnSpPr>
            <a:endCxn id="24" idx="1"/>
          </p:cNvCxnSpPr>
          <p:nvPr/>
        </p:nvCxnSpPr>
        <p:spPr>
          <a:xfrm>
            <a:off x="3882888" y="1817201"/>
            <a:ext cx="159025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B99A82-B07C-480F-936D-A5913DEB23EC}"/>
              </a:ext>
            </a:extLst>
          </p:cNvPr>
          <p:cNvCxnSpPr>
            <a:cxnSpLocks/>
          </p:cNvCxnSpPr>
          <p:nvPr/>
        </p:nvCxnSpPr>
        <p:spPr>
          <a:xfrm>
            <a:off x="3882887" y="2235478"/>
            <a:ext cx="159025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46985E-F870-4629-B58F-757858E76359}"/>
              </a:ext>
            </a:extLst>
          </p:cNvPr>
          <p:cNvCxnSpPr>
            <a:cxnSpLocks/>
          </p:cNvCxnSpPr>
          <p:nvPr/>
        </p:nvCxnSpPr>
        <p:spPr>
          <a:xfrm>
            <a:off x="3882887" y="3149897"/>
            <a:ext cx="159025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F821014-C9A2-4A69-975D-8965E5A231F0}"/>
              </a:ext>
            </a:extLst>
          </p:cNvPr>
          <p:cNvCxnSpPr>
            <a:cxnSpLocks/>
          </p:cNvCxnSpPr>
          <p:nvPr/>
        </p:nvCxnSpPr>
        <p:spPr>
          <a:xfrm>
            <a:off x="3876262" y="3564012"/>
            <a:ext cx="159025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6B8843-5464-4DF8-A18B-428A5EA251CA}"/>
              </a:ext>
            </a:extLst>
          </p:cNvPr>
          <p:cNvCxnSpPr>
            <a:cxnSpLocks/>
          </p:cNvCxnSpPr>
          <p:nvPr/>
        </p:nvCxnSpPr>
        <p:spPr>
          <a:xfrm>
            <a:off x="3876263" y="5363819"/>
            <a:ext cx="159025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1E7534-7E97-4636-A9F1-61E1F535A0E5}"/>
              </a:ext>
            </a:extLst>
          </p:cNvPr>
          <p:cNvCxnSpPr>
            <a:cxnSpLocks/>
          </p:cNvCxnSpPr>
          <p:nvPr/>
        </p:nvCxnSpPr>
        <p:spPr>
          <a:xfrm>
            <a:off x="3882888" y="5797399"/>
            <a:ext cx="159025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901A00-FB3E-4501-9ED8-6194E5989568}"/>
              </a:ext>
            </a:extLst>
          </p:cNvPr>
          <p:cNvCxnSpPr>
            <a:stCxn id="18" idx="3"/>
          </p:cNvCxnSpPr>
          <p:nvPr/>
        </p:nvCxnSpPr>
        <p:spPr>
          <a:xfrm>
            <a:off x="3339547" y="2054084"/>
            <a:ext cx="543340" cy="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51AC54-CDEA-4695-982D-A039C67924FA}"/>
              </a:ext>
            </a:extLst>
          </p:cNvPr>
          <p:cNvCxnSpPr>
            <a:cxnSpLocks/>
          </p:cNvCxnSpPr>
          <p:nvPr/>
        </p:nvCxnSpPr>
        <p:spPr>
          <a:xfrm>
            <a:off x="3346172" y="5572540"/>
            <a:ext cx="543340" cy="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07C798-8B0C-4956-9E8C-BD37A3B67CD7}"/>
              </a:ext>
            </a:extLst>
          </p:cNvPr>
          <p:cNvCxnSpPr>
            <a:cxnSpLocks/>
          </p:cNvCxnSpPr>
          <p:nvPr/>
        </p:nvCxnSpPr>
        <p:spPr>
          <a:xfrm>
            <a:off x="3339547" y="3339947"/>
            <a:ext cx="543340" cy="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700CE11-DC81-41CC-B122-7B81C403D2DA}"/>
              </a:ext>
            </a:extLst>
          </p:cNvPr>
          <p:cNvSpPr/>
          <p:nvPr/>
        </p:nvSpPr>
        <p:spPr>
          <a:xfrm>
            <a:off x="5314122" y="1895882"/>
            <a:ext cx="404164" cy="39690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PoE</a:t>
            </a:r>
            <a:endParaRPr lang="en-IN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84F84F0-2B0A-447B-8561-6A7F00E8C41D}"/>
              </a:ext>
            </a:extLst>
          </p:cNvPr>
          <p:cNvCxnSpPr>
            <a:cxnSpLocks/>
          </p:cNvCxnSpPr>
          <p:nvPr/>
        </p:nvCxnSpPr>
        <p:spPr>
          <a:xfrm>
            <a:off x="4757531" y="1994868"/>
            <a:ext cx="0" cy="362571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20A2196-6A1B-4CFB-A43D-FF16BB4749D5}"/>
              </a:ext>
            </a:extLst>
          </p:cNvPr>
          <p:cNvCxnSpPr>
            <a:cxnSpLocks/>
          </p:cNvCxnSpPr>
          <p:nvPr/>
        </p:nvCxnSpPr>
        <p:spPr>
          <a:xfrm flipH="1">
            <a:off x="4419601" y="2001905"/>
            <a:ext cx="33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5D44958-606C-4CF5-B8A1-F8C6ED19ECF1}"/>
              </a:ext>
            </a:extLst>
          </p:cNvPr>
          <p:cNvCxnSpPr>
            <a:cxnSpLocks/>
          </p:cNvCxnSpPr>
          <p:nvPr/>
        </p:nvCxnSpPr>
        <p:spPr>
          <a:xfrm flipH="1">
            <a:off x="4465955" y="5620579"/>
            <a:ext cx="284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1984A67-7B28-4339-923F-88B4D817AA3A}"/>
              </a:ext>
            </a:extLst>
          </p:cNvPr>
          <p:cNvCxnSpPr>
            <a:cxnSpLocks/>
          </p:cNvCxnSpPr>
          <p:nvPr/>
        </p:nvCxnSpPr>
        <p:spPr>
          <a:xfrm flipH="1">
            <a:off x="4412978" y="3367280"/>
            <a:ext cx="33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FBA66C-B0DC-44D1-BED4-7ACDC99B0294}"/>
              </a:ext>
            </a:extLst>
          </p:cNvPr>
          <p:cNvCxnSpPr>
            <a:cxnSpLocks/>
          </p:cNvCxnSpPr>
          <p:nvPr/>
        </p:nvCxnSpPr>
        <p:spPr>
          <a:xfrm>
            <a:off x="4757531" y="3889520"/>
            <a:ext cx="556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3ADB053-7717-4E3E-8BA4-C28819C5585D}"/>
              </a:ext>
            </a:extLst>
          </p:cNvPr>
          <p:cNvSpPr txBox="1"/>
          <p:nvPr/>
        </p:nvSpPr>
        <p:spPr>
          <a:xfrm>
            <a:off x="2756431" y="4001008"/>
            <a:ext cx="14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74598C3-5B72-49FE-8908-5B5F32BEF981}"/>
              </a:ext>
            </a:extLst>
          </p:cNvPr>
          <p:cNvSpPr/>
          <p:nvPr/>
        </p:nvSpPr>
        <p:spPr>
          <a:xfrm>
            <a:off x="6384224" y="3378485"/>
            <a:ext cx="377688" cy="3561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µ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E69CECB-13AD-4609-B58F-32CD1937257D}"/>
              </a:ext>
            </a:extLst>
          </p:cNvPr>
          <p:cNvSpPr/>
          <p:nvPr/>
        </p:nvSpPr>
        <p:spPr>
          <a:xfrm>
            <a:off x="6377598" y="4022874"/>
            <a:ext cx="377688" cy="3561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sym typeface="Symbol" panose="05050102010706020507" pitchFamily="18" charset="2"/>
              </a:rPr>
              <a:t>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BE474E5-7C18-4283-95A3-BDDFE7A29978}"/>
              </a:ext>
            </a:extLst>
          </p:cNvPr>
          <p:cNvCxnSpPr/>
          <p:nvPr/>
        </p:nvCxnSpPr>
        <p:spPr>
          <a:xfrm>
            <a:off x="6082748" y="3596314"/>
            <a:ext cx="0" cy="61788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6E4AF03-DD1A-4787-B1FA-2FEC089CC408}"/>
              </a:ext>
            </a:extLst>
          </p:cNvPr>
          <p:cNvCxnSpPr/>
          <p:nvPr/>
        </p:nvCxnSpPr>
        <p:spPr>
          <a:xfrm flipH="1">
            <a:off x="5718286" y="3899442"/>
            <a:ext cx="364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864439-0CB5-458C-BA54-33EFE109CC79}"/>
              </a:ext>
            </a:extLst>
          </p:cNvPr>
          <p:cNvCxnSpPr/>
          <p:nvPr/>
        </p:nvCxnSpPr>
        <p:spPr>
          <a:xfrm>
            <a:off x="6082748" y="3588849"/>
            <a:ext cx="294850" cy="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80CA795-F3A2-48D5-A581-022C4D267C3C}"/>
              </a:ext>
            </a:extLst>
          </p:cNvPr>
          <p:cNvCxnSpPr/>
          <p:nvPr/>
        </p:nvCxnSpPr>
        <p:spPr>
          <a:xfrm>
            <a:off x="6089374" y="4204253"/>
            <a:ext cx="294850" cy="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6A3813B-0AFC-4489-A731-16B5D14131C1}"/>
              </a:ext>
            </a:extLst>
          </p:cNvPr>
          <p:cNvSpPr/>
          <p:nvPr/>
        </p:nvSpPr>
        <p:spPr>
          <a:xfrm>
            <a:off x="7070011" y="3702323"/>
            <a:ext cx="377688" cy="3561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F552887-EAB0-410B-B0B6-1A574BC92550}"/>
              </a:ext>
            </a:extLst>
          </p:cNvPr>
          <p:cNvCxnSpPr>
            <a:cxnSpLocks/>
          </p:cNvCxnSpPr>
          <p:nvPr/>
        </p:nvCxnSpPr>
        <p:spPr>
          <a:xfrm>
            <a:off x="6742060" y="3596314"/>
            <a:ext cx="301476" cy="17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1E9A91F-9F0D-4CF6-8B48-9D52A9C9356A}"/>
              </a:ext>
            </a:extLst>
          </p:cNvPr>
          <p:cNvCxnSpPr>
            <a:cxnSpLocks/>
          </p:cNvCxnSpPr>
          <p:nvPr/>
        </p:nvCxnSpPr>
        <p:spPr>
          <a:xfrm flipV="1">
            <a:off x="6742060" y="4022874"/>
            <a:ext cx="301450" cy="18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rapezoid 98">
            <a:extLst>
              <a:ext uri="{FF2B5EF4-FFF2-40B4-BE49-F238E27FC236}">
                <a16:creationId xmlns:a16="http://schemas.microsoft.com/office/drawing/2014/main" id="{F6248E50-D5E9-4D2D-9B43-4F9EFF68EF2F}"/>
              </a:ext>
            </a:extLst>
          </p:cNvPr>
          <p:cNvSpPr/>
          <p:nvPr/>
        </p:nvSpPr>
        <p:spPr>
          <a:xfrm rot="16200000">
            <a:off x="7964556" y="3534801"/>
            <a:ext cx="1285460" cy="691189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B4862DF-F3CA-45F1-82E5-7141AFE9BAEB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>
            <a:off x="7447699" y="3880396"/>
            <a:ext cx="813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A9CE449-0FC9-4BC2-A798-8DA5A69DDB82}"/>
              </a:ext>
            </a:extLst>
          </p:cNvPr>
          <p:cNvSpPr/>
          <p:nvPr/>
        </p:nvSpPr>
        <p:spPr>
          <a:xfrm>
            <a:off x="9133235" y="3246789"/>
            <a:ext cx="172082" cy="12854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364910E-73A6-41AD-979C-D0AB3B4C8468}"/>
              </a:ext>
            </a:extLst>
          </p:cNvPr>
          <p:cNvCxnSpPr>
            <a:stCxn id="102" idx="3"/>
          </p:cNvCxnSpPr>
          <p:nvPr/>
        </p:nvCxnSpPr>
        <p:spPr>
          <a:xfrm>
            <a:off x="9305317" y="3889520"/>
            <a:ext cx="421779" cy="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A7145C0-61FF-4A2E-BDF4-E6E4E09B89CF}"/>
              </a:ext>
            </a:extLst>
          </p:cNvPr>
          <p:cNvSpPr txBox="1"/>
          <p:nvPr/>
        </p:nvSpPr>
        <p:spPr>
          <a:xfrm>
            <a:off x="9450896" y="3323117"/>
            <a:ext cx="218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Reconstructed Output</a:t>
            </a:r>
            <a:endParaRPr lang="en-IN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BBF0CD1-C336-45B8-AD25-0733D37FBD0B}"/>
              </a:ext>
            </a:extLst>
          </p:cNvPr>
          <p:cNvSpPr txBox="1"/>
          <p:nvPr/>
        </p:nvSpPr>
        <p:spPr>
          <a:xfrm>
            <a:off x="2150137" y="6088223"/>
            <a:ext cx="1504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Encoders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F8C206-350D-4D83-8AD6-CFFA2D7B2194}"/>
              </a:ext>
            </a:extLst>
          </p:cNvPr>
          <p:cNvSpPr txBox="1"/>
          <p:nvPr/>
        </p:nvSpPr>
        <p:spPr>
          <a:xfrm>
            <a:off x="7941496" y="4701199"/>
            <a:ext cx="13315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Decoder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741060B7-0859-475D-9153-B894829E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020" y="1048631"/>
            <a:ext cx="6615316" cy="851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CC1F59-5B82-4613-80B4-F0352C454771}"/>
              </a:ext>
            </a:extLst>
          </p:cNvPr>
          <p:cNvSpPr txBox="1"/>
          <p:nvPr/>
        </p:nvSpPr>
        <p:spPr>
          <a:xfrm>
            <a:off x="4991961" y="5883127"/>
            <a:ext cx="1176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of Experts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EDA7B1D-22D0-4033-9A25-65C05F0200B5}"/>
                  </a:ext>
                </a:extLst>
              </p:cNvPr>
              <p:cNvSpPr txBox="1"/>
              <p:nvPr/>
            </p:nvSpPr>
            <p:spPr>
              <a:xfrm>
                <a:off x="8030772" y="3621984"/>
                <a:ext cx="13315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EDA7B1D-22D0-4033-9A25-65C05F020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772" y="3621984"/>
                <a:ext cx="1331580" cy="40011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462DA-E9C0-4039-B06B-15B13329350A}"/>
                  </a:ext>
                </a:extLst>
              </p:cNvPr>
              <p:cNvSpPr txBox="1"/>
              <p:nvPr/>
            </p:nvSpPr>
            <p:spPr>
              <a:xfrm>
                <a:off x="2690143" y="1880149"/>
                <a:ext cx="178925" cy="37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462DA-E9C0-4039-B06B-15B133293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143" y="1880149"/>
                <a:ext cx="178925" cy="373307"/>
              </a:xfrm>
              <a:prstGeom prst="rect">
                <a:avLst/>
              </a:prstGeom>
              <a:blipFill>
                <a:blip r:embed="rId4"/>
                <a:stretch>
                  <a:fillRect r="-110000" b="-64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CBDB51-290A-4B4F-9ADC-17ED6ED43B85}"/>
                  </a:ext>
                </a:extLst>
              </p:cNvPr>
              <p:cNvSpPr txBox="1"/>
              <p:nvPr/>
            </p:nvSpPr>
            <p:spPr>
              <a:xfrm>
                <a:off x="2630533" y="3159923"/>
                <a:ext cx="178925" cy="37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CBDB51-290A-4B4F-9ADC-17ED6ED4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533" y="3159923"/>
                <a:ext cx="178925" cy="373307"/>
              </a:xfrm>
              <a:prstGeom prst="rect">
                <a:avLst/>
              </a:prstGeom>
              <a:blipFill>
                <a:blip r:embed="rId5"/>
                <a:stretch>
                  <a:fillRect r="-117241" b="-64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D65BAF5-FE6D-4E48-98D6-D3218331828E}"/>
                  </a:ext>
                </a:extLst>
              </p:cNvPr>
              <p:cNvSpPr txBox="1"/>
              <p:nvPr/>
            </p:nvSpPr>
            <p:spPr>
              <a:xfrm>
                <a:off x="2657012" y="5345079"/>
                <a:ext cx="178925" cy="37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D65BAF5-FE6D-4E48-98D6-D32183318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12" y="5345079"/>
                <a:ext cx="178925" cy="373307"/>
              </a:xfrm>
              <a:prstGeom prst="rect">
                <a:avLst/>
              </a:prstGeom>
              <a:blipFill>
                <a:blip r:embed="rId6"/>
                <a:stretch>
                  <a:fillRect r="-117241"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31A8B07B-1B2B-4CF7-9CB4-304E7D691184}"/>
              </a:ext>
            </a:extLst>
          </p:cNvPr>
          <p:cNvSpPr txBox="1"/>
          <p:nvPr/>
        </p:nvSpPr>
        <p:spPr>
          <a:xfrm>
            <a:off x="173528" y="1266681"/>
            <a:ext cx="2377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x1, x2, ..xM – M modalities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36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4F001-F3F3-4C37-A7F2-C043387A1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7886"/>
                <a:ext cx="10515600" cy="599523"/>
              </a:xfrm>
            </p:spPr>
            <p:txBody>
              <a:bodyPr/>
              <a:lstStyle/>
              <a:p>
                <a:r>
                  <a:rPr lang="en-IN" sz="25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L(θ, φ; x</a:t>
                </a:r>
                <a:r>
                  <a:rPr lang="en-IN" sz="25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(i)</a:t>
                </a:r>
                <a:r>
                  <a:rPr lang="en-IN" sz="25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= −D</a:t>
                </a:r>
                <a:r>
                  <a:rPr lang="en-IN" sz="25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KL</a:t>
                </a:r>
                <a:r>
                  <a:rPr lang="en-IN" sz="25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IN" sz="25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en-IN" sz="25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φ</a:t>
                </a:r>
                <a:r>
                  <a:rPr lang="en-IN" sz="25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(z |x , </a:t>
                </a:r>
                <a:r>
                  <a:rPr lang="en-IN" sz="25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IN" sz="25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)|| </a:t>
                </a:r>
                <a:r>
                  <a:rPr lang="en-IN" sz="25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IN" sz="25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IN" sz="25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(z))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5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25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en-IN" sz="25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qφ</a:t>
                </a:r>
                <a:r>
                  <a:rPr lang="en-IN" sz="25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IN" sz="25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z|x</a:t>
                </a:r>
                <a:r>
                  <a:rPr lang="en-IN" sz="25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(i))</a:t>
                </a:r>
                <a:r>
                  <a:rPr lang="en-IN" sz="25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[log </a:t>
                </a:r>
                <a:r>
                  <a:rPr lang="en-IN" sz="25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IN" sz="25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IN" sz="25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</a:t>
                </a:r>
                <a:r>
                  <a:rPr lang="en-IN" sz="25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(k)</a:t>
                </a:r>
                <a:r>
                  <a:rPr lang="en-IN" sz="25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|z, c) ]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4F001-F3F3-4C37-A7F2-C043387A1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7886"/>
                <a:ext cx="10515600" cy="599523"/>
              </a:xfrm>
              <a:blipFill>
                <a:blip r:embed="rId2"/>
                <a:stretch>
                  <a:fillRect l="-870" t="-141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rapezoid 3">
            <a:extLst>
              <a:ext uri="{FF2B5EF4-FFF2-40B4-BE49-F238E27FC236}">
                <a16:creationId xmlns:a16="http://schemas.microsoft.com/office/drawing/2014/main" id="{A183A761-7965-45FF-AC2F-E6C5B642F3B3}"/>
              </a:ext>
            </a:extLst>
          </p:cNvPr>
          <p:cNvSpPr/>
          <p:nvPr/>
        </p:nvSpPr>
        <p:spPr>
          <a:xfrm rot="5400000">
            <a:off x="2232991" y="1775793"/>
            <a:ext cx="1205948" cy="569843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CDF7A17B-6668-493C-BEB4-36518C1E38E2}"/>
              </a:ext>
            </a:extLst>
          </p:cNvPr>
          <p:cNvSpPr/>
          <p:nvPr/>
        </p:nvSpPr>
        <p:spPr>
          <a:xfrm rot="5400000">
            <a:off x="2232991" y="3067884"/>
            <a:ext cx="1205948" cy="569843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0088EDD2-04B5-4CDB-B519-7C6795733389}"/>
              </a:ext>
            </a:extLst>
          </p:cNvPr>
          <p:cNvSpPr/>
          <p:nvPr/>
        </p:nvSpPr>
        <p:spPr>
          <a:xfrm rot="5400000">
            <a:off x="2232991" y="5287619"/>
            <a:ext cx="1205948" cy="569843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494F29-9D28-4E7F-AF81-12CEE069B40B}"/>
              </a:ext>
            </a:extLst>
          </p:cNvPr>
          <p:cNvCxnSpPr>
            <a:cxnSpLocks/>
          </p:cNvCxnSpPr>
          <p:nvPr/>
        </p:nvCxnSpPr>
        <p:spPr>
          <a:xfrm flipH="1" flipV="1">
            <a:off x="1842052" y="1967950"/>
            <a:ext cx="708992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B5F92B-1BFB-480A-83FE-F22E05FF981F}"/>
              </a:ext>
            </a:extLst>
          </p:cNvPr>
          <p:cNvCxnSpPr>
            <a:cxnSpLocks/>
          </p:cNvCxnSpPr>
          <p:nvPr/>
        </p:nvCxnSpPr>
        <p:spPr>
          <a:xfrm flipH="1" flipV="1">
            <a:off x="1842051" y="5493028"/>
            <a:ext cx="708992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9E2F84-DFAE-46C2-A91C-055C44F47B71}"/>
              </a:ext>
            </a:extLst>
          </p:cNvPr>
          <p:cNvCxnSpPr>
            <a:cxnSpLocks/>
          </p:cNvCxnSpPr>
          <p:nvPr/>
        </p:nvCxnSpPr>
        <p:spPr>
          <a:xfrm flipH="1" flipV="1">
            <a:off x="1842051" y="3299797"/>
            <a:ext cx="708992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2CE7427-B103-46D4-AFE1-1F260BBA5657}"/>
              </a:ext>
            </a:extLst>
          </p:cNvPr>
          <p:cNvSpPr/>
          <p:nvPr/>
        </p:nvSpPr>
        <p:spPr>
          <a:xfrm>
            <a:off x="3200399" y="1603511"/>
            <a:ext cx="139148" cy="9011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074F09-442B-4825-87E3-B290B953C9FF}"/>
              </a:ext>
            </a:extLst>
          </p:cNvPr>
          <p:cNvSpPr/>
          <p:nvPr/>
        </p:nvSpPr>
        <p:spPr>
          <a:xfrm>
            <a:off x="3200399" y="5121967"/>
            <a:ext cx="139148" cy="9011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63EEC-8963-402E-A6AD-0E92F494276A}"/>
              </a:ext>
            </a:extLst>
          </p:cNvPr>
          <p:cNvSpPr/>
          <p:nvPr/>
        </p:nvSpPr>
        <p:spPr>
          <a:xfrm>
            <a:off x="3200399" y="2902232"/>
            <a:ext cx="139148" cy="9011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01372-8AAA-42DE-B2CC-15FA468912D4}"/>
              </a:ext>
            </a:extLst>
          </p:cNvPr>
          <p:cNvSpPr txBox="1"/>
          <p:nvPr/>
        </p:nvSpPr>
        <p:spPr>
          <a:xfrm>
            <a:off x="1712640" y="1565488"/>
            <a:ext cx="49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FC5F0D-B2BD-43DC-B59E-5DB315DF0D71}"/>
              </a:ext>
            </a:extLst>
          </p:cNvPr>
          <p:cNvSpPr txBox="1"/>
          <p:nvPr/>
        </p:nvSpPr>
        <p:spPr>
          <a:xfrm>
            <a:off x="1659678" y="5027043"/>
            <a:ext cx="54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1794AB-D24B-45DB-808D-CDB871E228E1}"/>
              </a:ext>
            </a:extLst>
          </p:cNvPr>
          <p:cNvSpPr txBox="1"/>
          <p:nvPr/>
        </p:nvSpPr>
        <p:spPr>
          <a:xfrm>
            <a:off x="1696250" y="2906408"/>
            <a:ext cx="49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33334B-1D7A-469B-951E-9B6AC1DECD4E}"/>
              </a:ext>
            </a:extLst>
          </p:cNvPr>
          <p:cNvSpPr/>
          <p:nvPr/>
        </p:nvSpPr>
        <p:spPr>
          <a:xfrm>
            <a:off x="4041913" y="1661487"/>
            <a:ext cx="318052" cy="3114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µ1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A09DCF-459C-41DC-B3DB-B170522AD4EC}"/>
              </a:ext>
            </a:extLst>
          </p:cNvPr>
          <p:cNvSpPr/>
          <p:nvPr/>
        </p:nvSpPr>
        <p:spPr>
          <a:xfrm>
            <a:off x="4041912" y="3410776"/>
            <a:ext cx="384318" cy="3561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algn="ctr"/>
            <a:r>
              <a:rPr lang="en-US" sz="1100" b="0" dirty="0">
                <a:solidFill>
                  <a:schemeClr val="tx1"/>
                </a:solidFill>
                <a:sym typeface="Symbol" panose="05050102010706020507" pitchFamily="18" charset="2"/>
              </a:rPr>
              <a:t></a:t>
            </a:r>
            <a:r>
              <a:rPr lang="en-US" sz="11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endParaRPr lang="en-US" sz="1100" b="0" dirty="0">
              <a:solidFill>
                <a:schemeClr val="tx1"/>
              </a:solidFill>
            </a:endParaRPr>
          </a:p>
          <a:p>
            <a:pPr algn="ctr"/>
            <a:endParaRPr lang="en-IN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771E52-DAD4-4EC9-AD3E-01570065EE7E}"/>
              </a:ext>
            </a:extLst>
          </p:cNvPr>
          <p:cNvSpPr/>
          <p:nvPr/>
        </p:nvSpPr>
        <p:spPr>
          <a:xfrm>
            <a:off x="4041913" y="2965176"/>
            <a:ext cx="377688" cy="3561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µ2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EE3E17-CA5B-4340-B04D-4F0202A35EEF}"/>
              </a:ext>
            </a:extLst>
          </p:cNvPr>
          <p:cNvSpPr/>
          <p:nvPr/>
        </p:nvSpPr>
        <p:spPr>
          <a:xfrm>
            <a:off x="4061790" y="5658675"/>
            <a:ext cx="404165" cy="4124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0" dirty="0">
                <a:solidFill>
                  <a:schemeClr val="tx1"/>
                </a:solidFill>
                <a:sym typeface="Symbol" panose="05050102010706020507" pitchFamily="18" charset="2"/>
              </a:rPr>
              <a:t>M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723527-D151-42E4-A205-B8CD8D82110A}"/>
              </a:ext>
            </a:extLst>
          </p:cNvPr>
          <p:cNvSpPr/>
          <p:nvPr/>
        </p:nvSpPr>
        <p:spPr>
          <a:xfrm>
            <a:off x="4041912" y="5208105"/>
            <a:ext cx="404193" cy="4124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µM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878092-127F-40C2-9156-0C156D519628}"/>
              </a:ext>
            </a:extLst>
          </p:cNvPr>
          <p:cNvSpPr/>
          <p:nvPr/>
        </p:nvSpPr>
        <p:spPr>
          <a:xfrm>
            <a:off x="4041913" y="2083903"/>
            <a:ext cx="331306" cy="3561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0" dirty="0">
                <a:solidFill>
                  <a:schemeClr val="tx1"/>
                </a:solidFill>
                <a:sym typeface="Symbol" panose="05050102010706020507" pitchFamily="18" charset="2"/>
              </a:rPr>
              <a:t>1</a:t>
            </a:r>
            <a:endParaRPr lang="en-US" sz="1000" b="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F395A7-EB37-4B27-B504-D347E4F2BC38}"/>
              </a:ext>
            </a:extLst>
          </p:cNvPr>
          <p:cNvCxnSpPr>
            <a:cxnSpLocks/>
          </p:cNvCxnSpPr>
          <p:nvPr/>
        </p:nvCxnSpPr>
        <p:spPr>
          <a:xfrm flipV="1">
            <a:off x="3882888" y="1817201"/>
            <a:ext cx="0" cy="4224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226617-A882-4CFE-971B-B6B86B350CD4}"/>
              </a:ext>
            </a:extLst>
          </p:cNvPr>
          <p:cNvCxnSpPr>
            <a:cxnSpLocks/>
          </p:cNvCxnSpPr>
          <p:nvPr/>
        </p:nvCxnSpPr>
        <p:spPr>
          <a:xfrm flipV="1">
            <a:off x="3882888" y="5363819"/>
            <a:ext cx="0" cy="4224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7A8E9D-F419-4A45-B2D7-443D79AC3219}"/>
              </a:ext>
            </a:extLst>
          </p:cNvPr>
          <p:cNvCxnSpPr>
            <a:cxnSpLocks/>
          </p:cNvCxnSpPr>
          <p:nvPr/>
        </p:nvCxnSpPr>
        <p:spPr>
          <a:xfrm flipV="1">
            <a:off x="3882888" y="3141597"/>
            <a:ext cx="0" cy="4224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EDE478-02C5-4F14-98C1-6405F8EEF371}"/>
              </a:ext>
            </a:extLst>
          </p:cNvPr>
          <p:cNvCxnSpPr>
            <a:endCxn id="16" idx="1"/>
          </p:cNvCxnSpPr>
          <p:nvPr/>
        </p:nvCxnSpPr>
        <p:spPr>
          <a:xfrm>
            <a:off x="3882888" y="1817201"/>
            <a:ext cx="159025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96DE3-16C6-42F3-85C7-CF708CCC5259}"/>
              </a:ext>
            </a:extLst>
          </p:cNvPr>
          <p:cNvCxnSpPr>
            <a:cxnSpLocks/>
          </p:cNvCxnSpPr>
          <p:nvPr/>
        </p:nvCxnSpPr>
        <p:spPr>
          <a:xfrm>
            <a:off x="3882887" y="2235478"/>
            <a:ext cx="159025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177E32-2B05-44BC-96AB-A3EADB02DA08}"/>
              </a:ext>
            </a:extLst>
          </p:cNvPr>
          <p:cNvCxnSpPr>
            <a:cxnSpLocks/>
          </p:cNvCxnSpPr>
          <p:nvPr/>
        </p:nvCxnSpPr>
        <p:spPr>
          <a:xfrm>
            <a:off x="3882887" y="3149897"/>
            <a:ext cx="159025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9FCD36-625C-4063-A5AF-60955398C252}"/>
              </a:ext>
            </a:extLst>
          </p:cNvPr>
          <p:cNvCxnSpPr>
            <a:cxnSpLocks/>
          </p:cNvCxnSpPr>
          <p:nvPr/>
        </p:nvCxnSpPr>
        <p:spPr>
          <a:xfrm>
            <a:off x="3876262" y="3564012"/>
            <a:ext cx="159025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05B9B4-4D5E-46BC-BCE3-0A9DB7DC5B8D}"/>
              </a:ext>
            </a:extLst>
          </p:cNvPr>
          <p:cNvCxnSpPr>
            <a:cxnSpLocks/>
          </p:cNvCxnSpPr>
          <p:nvPr/>
        </p:nvCxnSpPr>
        <p:spPr>
          <a:xfrm>
            <a:off x="3876263" y="5363819"/>
            <a:ext cx="159025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2F9B1C-695F-4E24-8735-5112C25E8E80}"/>
              </a:ext>
            </a:extLst>
          </p:cNvPr>
          <p:cNvCxnSpPr>
            <a:cxnSpLocks/>
          </p:cNvCxnSpPr>
          <p:nvPr/>
        </p:nvCxnSpPr>
        <p:spPr>
          <a:xfrm>
            <a:off x="3882888" y="5797399"/>
            <a:ext cx="159025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654211-6198-4A1F-B282-93A84913664B}"/>
              </a:ext>
            </a:extLst>
          </p:cNvPr>
          <p:cNvCxnSpPr>
            <a:stCxn id="10" idx="3"/>
          </p:cNvCxnSpPr>
          <p:nvPr/>
        </p:nvCxnSpPr>
        <p:spPr>
          <a:xfrm>
            <a:off x="3339547" y="2054084"/>
            <a:ext cx="543340" cy="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1389D5-EEA0-4D73-9018-77A7E3232AC3}"/>
              </a:ext>
            </a:extLst>
          </p:cNvPr>
          <p:cNvCxnSpPr>
            <a:cxnSpLocks/>
          </p:cNvCxnSpPr>
          <p:nvPr/>
        </p:nvCxnSpPr>
        <p:spPr>
          <a:xfrm>
            <a:off x="3346172" y="5572540"/>
            <a:ext cx="543340" cy="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C296A5-5A1E-4299-AE67-FED0C16006EB}"/>
              </a:ext>
            </a:extLst>
          </p:cNvPr>
          <p:cNvCxnSpPr>
            <a:cxnSpLocks/>
          </p:cNvCxnSpPr>
          <p:nvPr/>
        </p:nvCxnSpPr>
        <p:spPr>
          <a:xfrm>
            <a:off x="3339547" y="3339947"/>
            <a:ext cx="543340" cy="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1D4EEB4-028C-40DC-818A-3D352ED757C3}"/>
              </a:ext>
            </a:extLst>
          </p:cNvPr>
          <p:cNvSpPr/>
          <p:nvPr/>
        </p:nvSpPr>
        <p:spPr>
          <a:xfrm>
            <a:off x="5314122" y="1895882"/>
            <a:ext cx="404164" cy="39690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PoE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6D0441-7012-49C2-957A-B0C0A15E1207}"/>
              </a:ext>
            </a:extLst>
          </p:cNvPr>
          <p:cNvCxnSpPr>
            <a:cxnSpLocks/>
          </p:cNvCxnSpPr>
          <p:nvPr/>
        </p:nvCxnSpPr>
        <p:spPr>
          <a:xfrm>
            <a:off x="4757531" y="1994868"/>
            <a:ext cx="0" cy="362571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2FC33EE-3396-45B3-9BAD-C206AB528230}"/>
              </a:ext>
            </a:extLst>
          </p:cNvPr>
          <p:cNvCxnSpPr>
            <a:cxnSpLocks/>
          </p:cNvCxnSpPr>
          <p:nvPr/>
        </p:nvCxnSpPr>
        <p:spPr>
          <a:xfrm flipH="1">
            <a:off x="4419601" y="2001905"/>
            <a:ext cx="33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431E26-F734-410C-9E8C-52B952FED1AA}"/>
              </a:ext>
            </a:extLst>
          </p:cNvPr>
          <p:cNvCxnSpPr>
            <a:cxnSpLocks/>
          </p:cNvCxnSpPr>
          <p:nvPr/>
        </p:nvCxnSpPr>
        <p:spPr>
          <a:xfrm flipH="1">
            <a:off x="4465955" y="5620579"/>
            <a:ext cx="284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4C3351-781B-4D04-B8C1-E5863E895F6C}"/>
              </a:ext>
            </a:extLst>
          </p:cNvPr>
          <p:cNvCxnSpPr>
            <a:cxnSpLocks/>
          </p:cNvCxnSpPr>
          <p:nvPr/>
        </p:nvCxnSpPr>
        <p:spPr>
          <a:xfrm flipH="1">
            <a:off x="4412978" y="3367280"/>
            <a:ext cx="33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55F20B-8903-42F8-84E7-450E43DB0EE1}"/>
              </a:ext>
            </a:extLst>
          </p:cNvPr>
          <p:cNvCxnSpPr>
            <a:cxnSpLocks/>
          </p:cNvCxnSpPr>
          <p:nvPr/>
        </p:nvCxnSpPr>
        <p:spPr>
          <a:xfrm>
            <a:off x="4757531" y="3889520"/>
            <a:ext cx="556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45C5264-AE0E-4402-BF1B-C8D322083498}"/>
              </a:ext>
            </a:extLst>
          </p:cNvPr>
          <p:cNvSpPr txBox="1"/>
          <p:nvPr/>
        </p:nvSpPr>
        <p:spPr>
          <a:xfrm>
            <a:off x="2756431" y="4001008"/>
            <a:ext cx="14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F29813C-7998-4AD7-AB09-3AA4A9D2DA1F}"/>
              </a:ext>
            </a:extLst>
          </p:cNvPr>
          <p:cNvSpPr/>
          <p:nvPr/>
        </p:nvSpPr>
        <p:spPr>
          <a:xfrm>
            <a:off x="6384224" y="3378485"/>
            <a:ext cx="377688" cy="3561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µ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4929543-73EC-4153-A6D1-3301B8EDE369}"/>
              </a:ext>
            </a:extLst>
          </p:cNvPr>
          <p:cNvSpPr/>
          <p:nvPr/>
        </p:nvSpPr>
        <p:spPr>
          <a:xfrm>
            <a:off x="6377598" y="4022874"/>
            <a:ext cx="377688" cy="3561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sym typeface="Symbol" panose="05050102010706020507" pitchFamily="18" charset="2"/>
              </a:rPr>
              <a:t>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85FDE83-CC04-40FE-97B5-2E7CBA961595}"/>
              </a:ext>
            </a:extLst>
          </p:cNvPr>
          <p:cNvCxnSpPr/>
          <p:nvPr/>
        </p:nvCxnSpPr>
        <p:spPr>
          <a:xfrm>
            <a:off x="6082748" y="3596314"/>
            <a:ext cx="0" cy="61788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D313FA-AF2A-4C4C-BF8F-C1B62BDAC8E9}"/>
              </a:ext>
            </a:extLst>
          </p:cNvPr>
          <p:cNvCxnSpPr/>
          <p:nvPr/>
        </p:nvCxnSpPr>
        <p:spPr>
          <a:xfrm flipH="1">
            <a:off x="5718286" y="3899442"/>
            <a:ext cx="364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57EBC3-21D9-43D4-99C6-C68D52F64887}"/>
              </a:ext>
            </a:extLst>
          </p:cNvPr>
          <p:cNvCxnSpPr/>
          <p:nvPr/>
        </p:nvCxnSpPr>
        <p:spPr>
          <a:xfrm>
            <a:off x="6082748" y="3588849"/>
            <a:ext cx="294850" cy="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674168-C2FD-4717-B705-731BA3195904}"/>
              </a:ext>
            </a:extLst>
          </p:cNvPr>
          <p:cNvCxnSpPr/>
          <p:nvPr/>
        </p:nvCxnSpPr>
        <p:spPr>
          <a:xfrm>
            <a:off x="6089374" y="4204253"/>
            <a:ext cx="294850" cy="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BC2A238-43BE-4910-AD1D-BCB84524047C}"/>
              </a:ext>
            </a:extLst>
          </p:cNvPr>
          <p:cNvSpPr/>
          <p:nvPr/>
        </p:nvSpPr>
        <p:spPr>
          <a:xfrm>
            <a:off x="7070011" y="3702323"/>
            <a:ext cx="377688" cy="3561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528942-27AD-4438-BD9B-3C935122E8B6}"/>
              </a:ext>
            </a:extLst>
          </p:cNvPr>
          <p:cNvCxnSpPr>
            <a:cxnSpLocks/>
          </p:cNvCxnSpPr>
          <p:nvPr/>
        </p:nvCxnSpPr>
        <p:spPr>
          <a:xfrm>
            <a:off x="6742060" y="3596314"/>
            <a:ext cx="301476" cy="17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94B43B-1398-4ABD-9DDE-85E60E3A48D3}"/>
              </a:ext>
            </a:extLst>
          </p:cNvPr>
          <p:cNvCxnSpPr>
            <a:cxnSpLocks/>
          </p:cNvCxnSpPr>
          <p:nvPr/>
        </p:nvCxnSpPr>
        <p:spPr>
          <a:xfrm flipV="1">
            <a:off x="6742060" y="4022874"/>
            <a:ext cx="301450" cy="18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rapezoid 49">
            <a:extLst>
              <a:ext uri="{FF2B5EF4-FFF2-40B4-BE49-F238E27FC236}">
                <a16:creationId xmlns:a16="http://schemas.microsoft.com/office/drawing/2014/main" id="{6C95A826-8433-4F9C-AD57-FCEAD77C9849}"/>
              </a:ext>
            </a:extLst>
          </p:cNvPr>
          <p:cNvSpPr/>
          <p:nvPr/>
        </p:nvSpPr>
        <p:spPr>
          <a:xfrm rot="16200000">
            <a:off x="7964556" y="3534801"/>
            <a:ext cx="1285460" cy="691189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812CC2-B414-474C-A035-F415F770179B}"/>
              </a:ext>
            </a:extLst>
          </p:cNvPr>
          <p:cNvCxnSpPr>
            <a:stCxn id="47" idx="3"/>
            <a:endCxn id="50" idx="0"/>
          </p:cNvCxnSpPr>
          <p:nvPr/>
        </p:nvCxnSpPr>
        <p:spPr>
          <a:xfrm>
            <a:off x="7447699" y="3880396"/>
            <a:ext cx="813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4C1C738-0CFE-4A93-90CE-F12BF98169A2}"/>
              </a:ext>
            </a:extLst>
          </p:cNvPr>
          <p:cNvSpPr/>
          <p:nvPr/>
        </p:nvSpPr>
        <p:spPr>
          <a:xfrm>
            <a:off x="9133235" y="3246789"/>
            <a:ext cx="172082" cy="12854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6E0A98E-E406-4DDE-B1DD-03337F794CEA}"/>
              </a:ext>
            </a:extLst>
          </p:cNvPr>
          <p:cNvCxnSpPr>
            <a:stCxn id="52" idx="3"/>
          </p:cNvCxnSpPr>
          <p:nvPr/>
        </p:nvCxnSpPr>
        <p:spPr>
          <a:xfrm>
            <a:off x="9305317" y="3889520"/>
            <a:ext cx="421779" cy="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4AEA50C-2D1C-4E84-8D22-5D36A1E94C71}"/>
              </a:ext>
            </a:extLst>
          </p:cNvPr>
          <p:cNvSpPr txBox="1"/>
          <p:nvPr/>
        </p:nvSpPr>
        <p:spPr>
          <a:xfrm>
            <a:off x="9450896" y="3323117"/>
            <a:ext cx="218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Reconstructed Output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108219-C9A4-4C5F-B640-C4943EA46608}"/>
              </a:ext>
            </a:extLst>
          </p:cNvPr>
          <p:cNvSpPr txBox="1"/>
          <p:nvPr/>
        </p:nvSpPr>
        <p:spPr>
          <a:xfrm>
            <a:off x="7941496" y="4701199"/>
            <a:ext cx="13315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Decoder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62030D-0576-4813-93CC-E843CEC35B5F}"/>
              </a:ext>
            </a:extLst>
          </p:cNvPr>
          <p:cNvSpPr txBox="1"/>
          <p:nvPr/>
        </p:nvSpPr>
        <p:spPr>
          <a:xfrm>
            <a:off x="4991961" y="5883127"/>
            <a:ext cx="1176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of Experts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965C86-853C-49F1-8767-4B27ECDDF7FF}"/>
                  </a:ext>
                </a:extLst>
              </p:cNvPr>
              <p:cNvSpPr txBox="1"/>
              <p:nvPr/>
            </p:nvSpPr>
            <p:spPr>
              <a:xfrm>
                <a:off x="8030772" y="3621984"/>
                <a:ext cx="13315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965C86-853C-49F1-8767-4B27ECDD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772" y="3621984"/>
                <a:ext cx="1331580" cy="40011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B539B8-5471-46B0-A869-7CD8778E75AA}"/>
                  </a:ext>
                </a:extLst>
              </p:cNvPr>
              <p:cNvSpPr txBox="1"/>
              <p:nvPr/>
            </p:nvSpPr>
            <p:spPr>
              <a:xfrm>
                <a:off x="2690143" y="1880149"/>
                <a:ext cx="178925" cy="37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B539B8-5471-46B0-A869-7CD8778E7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143" y="1880149"/>
                <a:ext cx="178925" cy="373307"/>
              </a:xfrm>
              <a:prstGeom prst="rect">
                <a:avLst/>
              </a:prstGeom>
              <a:blipFill>
                <a:blip r:embed="rId4"/>
                <a:stretch>
                  <a:fillRect r="-110000" b="-64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430917F-FA09-4DEF-8C2A-875CAF2593EF}"/>
                  </a:ext>
                </a:extLst>
              </p:cNvPr>
              <p:cNvSpPr txBox="1"/>
              <p:nvPr/>
            </p:nvSpPr>
            <p:spPr>
              <a:xfrm>
                <a:off x="2630533" y="3159923"/>
                <a:ext cx="178925" cy="37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430917F-FA09-4DEF-8C2A-875CAF259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533" y="3159923"/>
                <a:ext cx="178925" cy="373307"/>
              </a:xfrm>
              <a:prstGeom prst="rect">
                <a:avLst/>
              </a:prstGeom>
              <a:blipFill>
                <a:blip r:embed="rId5"/>
                <a:stretch>
                  <a:fillRect r="-117241" b="-64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0B85EEC-6920-49B2-90D9-1B4C69A61031}"/>
                  </a:ext>
                </a:extLst>
              </p:cNvPr>
              <p:cNvSpPr txBox="1"/>
              <p:nvPr/>
            </p:nvSpPr>
            <p:spPr>
              <a:xfrm>
                <a:off x="2657012" y="5345079"/>
                <a:ext cx="178925" cy="37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0B85EEC-6920-49B2-90D9-1B4C69A61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12" y="5345079"/>
                <a:ext cx="178925" cy="373307"/>
              </a:xfrm>
              <a:prstGeom prst="rect">
                <a:avLst/>
              </a:prstGeom>
              <a:blipFill>
                <a:blip r:embed="rId6"/>
                <a:stretch>
                  <a:fillRect r="-117241"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EEE684B-A8C5-4C84-A9E0-5AB33F153CCC}"/>
              </a:ext>
            </a:extLst>
          </p:cNvPr>
          <p:cNvCxnSpPr/>
          <p:nvPr/>
        </p:nvCxnSpPr>
        <p:spPr>
          <a:xfrm>
            <a:off x="1842051" y="2169212"/>
            <a:ext cx="7089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3A27C71-ECAA-40AE-B3CB-FCEAD1437D54}"/>
              </a:ext>
            </a:extLst>
          </p:cNvPr>
          <p:cNvCxnSpPr/>
          <p:nvPr/>
        </p:nvCxnSpPr>
        <p:spPr>
          <a:xfrm>
            <a:off x="1848523" y="3509206"/>
            <a:ext cx="7089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E51F1A-B489-4755-A803-59DBA09EB361}"/>
              </a:ext>
            </a:extLst>
          </p:cNvPr>
          <p:cNvCxnSpPr/>
          <p:nvPr/>
        </p:nvCxnSpPr>
        <p:spPr>
          <a:xfrm>
            <a:off x="1842051" y="5719975"/>
            <a:ext cx="7089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D6A370C-845F-47D6-9291-8431CACD63BD}"/>
              </a:ext>
            </a:extLst>
          </p:cNvPr>
          <p:cNvSpPr txBox="1"/>
          <p:nvPr/>
        </p:nvSpPr>
        <p:spPr>
          <a:xfrm>
            <a:off x="1706013" y="2180127"/>
            <a:ext cx="49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D200F1-4C1E-4B68-B560-6E017C917429}"/>
              </a:ext>
            </a:extLst>
          </p:cNvPr>
          <p:cNvSpPr txBox="1"/>
          <p:nvPr/>
        </p:nvSpPr>
        <p:spPr>
          <a:xfrm>
            <a:off x="1711700" y="3448023"/>
            <a:ext cx="49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06F95C-325D-4780-A0AE-1BFFB8C43732}"/>
              </a:ext>
            </a:extLst>
          </p:cNvPr>
          <p:cNvSpPr txBox="1"/>
          <p:nvPr/>
        </p:nvSpPr>
        <p:spPr>
          <a:xfrm>
            <a:off x="1658513" y="5680245"/>
            <a:ext cx="49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C12619-E999-4462-AAC3-7B0F15383B24}"/>
              </a:ext>
            </a:extLst>
          </p:cNvPr>
          <p:cNvSpPr txBox="1"/>
          <p:nvPr/>
        </p:nvSpPr>
        <p:spPr>
          <a:xfrm>
            <a:off x="173529" y="6249396"/>
            <a:ext cx="2377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x1, x2, ..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 classes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AF7DDD-782E-45E2-85BB-DC1437AF8BBE}"/>
              </a:ext>
            </a:extLst>
          </p:cNvPr>
          <p:cNvSpPr txBox="1"/>
          <p:nvPr/>
        </p:nvSpPr>
        <p:spPr>
          <a:xfrm>
            <a:off x="7699513" y="2261976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[c1, c2, . . . </a:t>
            </a:r>
            <a:r>
              <a:rPr lang="en-US" dirty="0" err="1"/>
              <a:t>cK</a:t>
            </a:r>
            <a:r>
              <a:rPr lang="en-US" dirty="0"/>
              <a:t>]</a:t>
            </a:r>
            <a:endParaRPr lang="en-IN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0480887-F844-4A74-94B5-2858E3829156}"/>
              </a:ext>
            </a:extLst>
          </p:cNvPr>
          <p:cNvCxnSpPr/>
          <p:nvPr/>
        </p:nvCxnSpPr>
        <p:spPr>
          <a:xfrm>
            <a:off x="8560904" y="2663689"/>
            <a:ext cx="0" cy="676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94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9780-872C-404B-A72F-E750DDB5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rom Autoencoder to Beta-VAE">
            <a:extLst>
              <a:ext uri="{FF2B5EF4-FFF2-40B4-BE49-F238E27FC236}">
                <a16:creationId xmlns:a16="http://schemas.microsoft.com/office/drawing/2014/main" id="{78D1D85E-773B-4FC1-A13A-BDCF2F02B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27" y="1529867"/>
            <a:ext cx="9402745" cy="438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17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1926-B5B9-4E2D-A25D-7DA048AC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Autoencoder (VAE):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rom Autoencoder to Beta-VAE">
            <a:extLst>
              <a:ext uri="{FF2B5EF4-FFF2-40B4-BE49-F238E27FC236}">
                <a16:creationId xmlns:a16="http://schemas.microsoft.com/office/drawing/2014/main" id="{0CAD0009-57CB-4961-894C-2CFA0CFF5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86" y="1650932"/>
            <a:ext cx="9303027" cy="430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93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ariational autoencoders.">
            <a:extLst>
              <a:ext uri="{FF2B5EF4-FFF2-40B4-BE49-F238E27FC236}">
                <a16:creationId xmlns:a16="http://schemas.microsoft.com/office/drawing/2014/main" id="{217B97BB-7B28-4309-9C8F-61D101BE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88913" cy="356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ariational autoencoders.">
            <a:extLst>
              <a:ext uri="{FF2B5EF4-FFF2-40B4-BE49-F238E27FC236}">
                <a16:creationId xmlns:a16="http://schemas.microsoft.com/office/drawing/2014/main" id="{D08C86BD-E85E-4709-B144-FDA6B5E07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298" y="3723861"/>
            <a:ext cx="7169426" cy="313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86E98-B78E-4AB8-9AAA-4A62174477DC}"/>
              </a:ext>
            </a:extLst>
          </p:cNvPr>
          <p:cNvSpPr txBox="1"/>
          <p:nvPr/>
        </p:nvSpPr>
        <p:spPr>
          <a:xfrm>
            <a:off x="8335616" y="1425229"/>
            <a:ext cx="279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27548-BC59-4E6B-ABEB-BACB3A96CF94}"/>
              </a:ext>
            </a:extLst>
          </p:cNvPr>
          <p:cNvSpPr txBox="1"/>
          <p:nvPr/>
        </p:nvSpPr>
        <p:spPr>
          <a:xfrm>
            <a:off x="3750368" y="5060097"/>
            <a:ext cx="768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91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5802-B157-460D-A892-FE84F5E5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Loss: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684D2-325B-4BFB-8632-58AB2D18A136}"/>
              </a:ext>
            </a:extLst>
          </p:cNvPr>
          <p:cNvSpPr txBox="1"/>
          <p:nvPr/>
        </p:nvSpPr>
        <p:spPr>
          <a:xfrm>
            <a:off x="838200" y="1995966"/>
            <a:ext cx="9299713" cy="2018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L(θ, φ; x</a:t>
            </a:r>
            <a:r>
              <a:rPr lang="en-IN" sz="25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(i)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= −D</a:t>
            </a:r>
            <a:r>
              <a:rPr lang="en-IN" sz="2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</a:t>
            </a:r>
            <a:r>
              <a:rPr lang="en-IN" sz="2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(z |x (i) )|| p</a:t>
            </a:r>
            <a:r>
              <a:rPr lang="en-IN" sz="2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(z)) + E</a:t>
            </a:r>
            <a:r>
              <a:rPr lang="en-IN" sz="2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qφ(z|x(i))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[log p</a:t>
            </a:r>
            <a:r>
              <a:rPr lang="en-IN" sz="2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</a:t>
            </a:r>
            <a:r>
              <a:rPr lang="en-IN" sz="25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(i)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|z) 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IN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</a:t>
            </a:r>
            <a:r>
              <a:rPr lang="en-IN" sz="25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the Kullback-Leibler divergence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sz="2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qφ(z|x(i))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[log p</a:t>
            </a:r>
            <a:r>
              <a:rPr lang="en-IN" sz="2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</a:t>
            </a:r>
            <a:r>
              <a:rPr lang="en-IN" sz="25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(i)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|z) ] is the log likelihood</a:t>
            </a:r>
          </a:p>
        </p:txBody>
      </p:sp>
    </p:spTree>
    <p:extLst>
      <p:ext uri="{BB962C8B-B14F-4D97-AF65-F5344CB8AC3E}">
        <p14:creationId xmlns:p14="http://schemas.microsoft.com/office/powerpoint/2010/main" val="323632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3106-6B07-4499-BA7C-33366B19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Contrastive VAE: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A9207-D820-44F5-854F-191C1B1D2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3211"/>
            <a:ext cx="5289808" cy="3835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B50CF-C1F5-4E0C-A83A-D22BE2CD1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342" y="1823211"/>
            <a:ext cx="4456457" cy="363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6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7B5334-AB7D-42D3-9BA6-0101BB50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45"/>
          <a:stretch/>
        </p:blipFill>
        <p:spPr>
          <a:xfrm>
            <a:off x="1960286" y="2151197"/>
            <a:ext cx="7170462" cy="1320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482F10-2652-411B-ABA0-84C0F6A8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86" y="4428085"/>
            <a:ext cx="6944350" cy="992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348BB1-D2BC-4E64-A4C5-7A139112AB5F}"/>
              </a:ext>
            </a:extLst>
          </p:cNvPr>
          <p:cNvSpPr txBox="1"/>
          <p:nvPr/>
        </p:nvSpPr>
        <p:spPr>
          <a:xfrm>
            <a:off x="1563755" y="1624901"/>
            <a:ext cx="84416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target dataset, we have the following likelihood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bound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0D4E97-A200-4192-93E0-FF70976DA674}"/>
              </a:ext>
            </a:extLst>
          </p:cNvPr>
          <p:cNvSpPr txBox="1"/>
          <p:nvPr/>
        </p:nvSpPr>
        <p:spPr>
          <a:xfrm>
            <a:off x="1563755" y="373379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likelihood of the background dataset, we have: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851F5E-63AE-4A2C-BAA6-672F0B6C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likelihood for target and background dataset: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0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26B79F-32FC-48AB-9C66-597B5B9D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term: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931ADB-A97F-4CA7-8E9B-39AB303C7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767" y="2590706"/>
            <a:ext cx="5312465" cy="825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B6D085-2DD7-4C81-9A66-9B8729352162}"/>
              </a:ext>
            </a:extLst>
          </p:cNvPr>
          <p:cNvSpPr txBox="1"/>
          <p:nvPr/>
        </p:nvSpPr>
        <p:spPr>
          <a:xfrm>
            <a:off x="838199" y="1957627"/>
            <a:ext cx="9286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otal correlation (TC) term is added to the objective function for the target dataset,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BCDA5E-1E59-4814-ACC0-BB5A944D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960" y="3572253"/>
            <a:ext cx="3906079" cy="64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6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53F0E4-5B7F-4E6D-8B9D-A1A785233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34" y="1637472"/>
            <a:ext cx="3867150" cy="3848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1D73C4-F78C-4BC6-AC35-60E9D3762E74}"/>
              </a:ext>
            </a:extLst>
          </p:cNvPr>
          <p:cNvSpPr txBox="1"/>
          <p:nvPr/>
        </p:nvSpPr>
        <p:spPr>
          <a:xfrm>
            <a:off x="1166191" y="676726"/>
            <a:ext cx="87861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Variational Autoencoder (CVAE):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37239-694F-420D-A904-3F828BE5E4D2}"/>
              </a:ext>
            </a:extLst>
          </p:cNvPr>
          <p:cNvSpPr txBox="1"/>
          <p:nvPr/>
        </p:nvSpPr>
        <p:spPr>
          <a:xfrm>
            <a:off x="5559286" y="2498007"/>
            <a:ext cx="6096000" cy="2744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L(θ, φ; x</a:t>
            </a:r>
            <a:r>
              <a:rPr lang="en-IN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(i)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= −D</a:t>
            </a:r>
            <a:r>
              <a:rPr lang="en-IN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IN" sz="24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(z |x (i), Y )||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24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(z)) +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sz="24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qφ</a:t>
            </a:r>
            <a:r>
              <a:rPr lang="en-IN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4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z|x</a:t>
            </a:r>
            <a:r>
              <a:rPr lang="en-IN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(i))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[log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24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</a:t>
            </a:r>
            <a:r>
              <a:rPr lang="en-IN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(i)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|z, Y) 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</a:t>
            </a:r>
            <a:r>
              <a:rPr lang="en-IN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the </a:t>
            </a:r>
            <a:r>
              <a:rPr lang="en-IN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Kullback-Leibler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divergence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sz="24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qφ</a:t>
            </a:r>
            <a:r>
              <a:rPr lang="en-IN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4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z|x</a:t>
            </a:r>
            <a:r>
              <a:rPr lang="en-IN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(i))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[log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24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</a:t>
            </a:r>
            <a:r>
              <a:rPr lang="en-IN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(i)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|z, Y) ] is the log likelihood</a:t>
            </a:r>
          </a:p>
        </p:txBody>
      </p:sp>
    </p:spTree>
    <p:extLst>
      <p:ext uri="{BB962C8B-B14F-4D97-AF65-F5344CB8AC3E}">
        <p14:creationId xmlns:p14="http://schemas.microsoft.com/office/powerpoint/2010/main" val="412773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392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Probabilistic Modelling and Autoencoders</vt:lpstr>
      <vt:lpstr>Autoencoder:</vt:lpstr>
      <vt:lpstr>Variational Autoencoder (VAE):</vt:lpstr>
      <vt:lpstr>PowerPoint Presentation</vt:lpstr>
      <vt:lpstr>Reconstruction Loss:</vt:lpstr>
      <vt:lpstr>Contrastive VAE:</vt:lpstr>
      <vt:lpstr>Log likelihood for target and background dataset:</vt:lpstr>
      <vt:lpstr>Correlation term:</vt:lpstr>
      <vt:lpstr>PowerPoint Presentation</vt:lpstr>
      <vt:lpstr>Multimodal Generative Models: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Modelling and Autoencoders</dc:title>
  <dc:creator>Rahavi Selvarajan</dc:creator>
  <cp:lastModifiedBy>Rahavi Selvarajan</cp:lastModifiedBy>
  <cp:revision>33</cp:revision>
  <dcterms:created xsi:type="dcterms:W3CDTF">2021-03-15T02:38:39Z</dcterms:created>
  <dcterms:modified xsi:type="dcterms:W3CDTF">2021-03-29T08:29:08Z</dcterms:modified>
</cp:coreProperties>
</file>