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65-D281-4A80-A4DB-3080C70D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51A3A-0C81-45F3-A5B8-51F7BD38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1BA1-4D50-4441-91A7-F27A0F82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FB75-866C-4E28-AD4B-51000E88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4E55-B85B-4329-AB65-7780A450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84E5-C367-4A97-A7FB-EA683993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87756-554E-43E4-B532-798B898B8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F9D4-DFE6-4F28-975F-4400B6B0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D720-DA75-412D-8711-5A6BDD0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4D05-A1EA-48CD-BD69-FAA3F1B6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726C5-4426-4953-B8B3-298F1FCA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A3F5-41F9-4B8B-802F-5529FEE4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A351-A6D8-4877-A20D-B0D287FA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C66E-D2B4-4E34-B0D6-C2D3CD93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7C23-6F53-41E4-9759-F2FC230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F4C7-EFBE-4C45-B4D8-3596BFB7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6C69-A1EA-4773-AC77-B0226D67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5B9B-BE8D-4196-986F-B73F16A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6379-82E8-4FDB-99C1-E282468E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F46D-0C5A-48B6-A335-5F17D61B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7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7736-A3F9-4A50-9991-426C046F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3F80-937A-4055-B823-5569745A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A9D3-E213-4523-91A0-F5FCD502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0F81-8B40-46D1-A4D5-7125EBB2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7332-3FED-441E-8FAF-AAB5AAE7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B570-4FBA-42DD-AFCE-ED243A5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1C7F-DF29-4CA2-8F70-07B663B7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FC32D-0009-43CB-9BA3-8D03BA20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CE339-CDA8-4A9D-861E-57BF4748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7D836-7E7A-4FC5-A6F0-1CCBC7ED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7BBBD-38B7-4DD4-8218-2DFC0C47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E2B9-3AE5-4D55-AEFC-52BE5002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2C98-3352-4C26-834D-56DEDBC8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62862-FF75-4C32-9D7D-D626F1552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B4204-2385-4D26-B8C8-3DB9187D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2FDE7-6AD9-47F5-B866-45B139AFA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95D1B-18EF-4A7E-8A8B-67D1E914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B949-3A52-4579-A71B-7F44915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A88E2-756E-47C3-877A-FE8BDEA1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01B3-FCC1-4BFE-9457-7F175152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F22CB-85CB-4811-A831-B4EA861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8F687-5A40-4CA3-90AB-DF43AE31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21BD-C7A5-4234-8AC6-2705AE76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24A1-63ED-4F12-AD3B-51E2213B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271A8-5498-42FB-B44E-385C545E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BCC0-2B76-4292-AC46-9CCDD3D1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A8C1-51A1-4E3B-97BB-85475D8A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38DE-3E50-4A3A-AF7A-A44B9DDA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B1D3-1D23-42FA-A7EB-EC6E4BE3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F7B4-CEFF-4F64-A6D9-EDAC2F7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204A1-50B9-4F20-A5C4-9CA48CB2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EBE1F-426B-4E36-B329-378E878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E209-8CD7-4DD1-8040-1CBE78BD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65D16-99DB-4E3E-B049-A9CCACBE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1D3B-FB01-4D70-BE95-B7189E6B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4782C-B65B-4B77-96DE-84A3745C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835D-2EE5-4E16-9065-B5D5FB2D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B5AF-9768-482A-8FF5-A190A538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9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225A5-7154-4243-BDA0-BD739B06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C01F-9E55-4148-861D-2736EBED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C6EF-1B89-44AF-81E7-337261581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F412-03AC-4761-BAFB-9FC9E3B8EA3C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777D-F475-429F-889E-C13E74BC1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1833-4F84-40C2-B668-9D1F31CE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9BF8-F0E6-44EC-950A-263135F81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50A-3198-40AB-BE4B-CC40A7B96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4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Framework for Contrastive Learning of Visual Representation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AB3B-F959-43FB-8F8F-79263914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1170-11CD-44EC-AB87-8025BACA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effective visual representation without human supervision is a long standing problem.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 help in learning visual representations: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approach – a computationally expensive approach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approach – limits the generality of the learned representations due to dependence on heuristics to design pretext tasks.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approach based on Contrastive learning(CL) shows promising results.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framework for CL is proposed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2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B015-3279-46B9-A4B4-9574166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Components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B8B5-A87B-40FC-9D78-A70C17B6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03472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multiple data augmentation methods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a learnable non linear transformation between the representations and the contrastive loss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cross entropy loss with adjustable temperature parameter.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batch sizes and longer training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and Wider networks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6F434-7CB7-445C-B051-C494DBF9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536" y="1825625"/>
            <a:ext cx="3803601" cy="260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F94AC-E4D1-41C4-B1BB-171D3EA1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10" y="4901622"/>
            <a:ext cx="4947127" cy="8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4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71DA-8363-461B-8AC1-6F4316EC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AC0E1-4C50-4AF2-8F49-F8FBCF48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780"/>
            <a:ext cx="4245120" cy="4985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CCE66-6043-4302-84BA-383103E75188}"/>
              </a:ext>
            </a:extLst>
          </p:cNvPr>
          <p:cNvSpPr txBox="1"/>
          <p:nvPr/>
        </p:nvSpPr>
        <p:spPr>
          <a:xfrm>
            <a:off x="5846618" y="1507780"/>
            <a:ext cx="4696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f(.) is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– extracts representations from the augmented sample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g(.) is the non linear projection head (MLP with one hidden layer) 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 = g(hi) = W(2)σ(W(1)hi)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3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90A3-8C98-4B98-9D2F-D5AEB928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Encoder and Head: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EC41E-0EA7-4DA5-8F6D-46297CE6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83" y="2261178"/>
            <a:ext cx="4801217" cy="3024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BB357-7E98-4C55-867C-C8C9CDCA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94" y="2261178"/>
            <a:ext cx="4936115" cy="3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E718-E00C-4399-8336-670A64F8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and Batch sizes: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D8A07-0768-430B-8462-96F9EF15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43" y="2047658"/>
            <a:ext cx="5042274" cy="2762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3914E-4E54-473F-95DE-B3EC3FC4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8" y="1788031"/>
            <a:ext cx="4175847" cy="32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D2A4-6F68-4B25-BCD9-B3C8F020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State of the 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E92F3-EA12-48F1-AB8F-120BA446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4" y="3429000"/>
            <a:ext cx="3839441" cy="3330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1F05A-DC6E-4640-B792-C7725B9D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03" y="3356106"/>
            <a:ext cx="3686175" cy="3403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23B4F-1B98-4292-ADCA-61B84ACF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654" y="1401446"/>
            <a:ext cx="926869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Simple Framework for Contrastive Learning of Visual Representation</vt:lpstr>
      <vt:lpstr>Problem Statement:</vt:lpstr>
      <vt:lpstr>Major Components of SimCLR:</vt:lpstr>
      <vt:lpstr>SimCLR’s learning algorithm:</vt:lpstr>
      <vt:lpstr>Architecture of Encoder and Head:</vt:lpstr>
      <vt:lpstr>Loss Functions and Batch sizes:</vt:lpstr>
      <vt:lpstr>Comparison with State of the 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Framework for Contrastive Learning of Visual Representation</dc:title>
  <dc:creator>Rahavi Selvarajan</dc:creator>
  <cp:lastModifiedBy>Rahavi Selvarajan</cp:lastModifiedBy>
  <cp:revision>8</cp:revision>
  <dcterms:created xsi:type="dcterms:W3CDTF">2021-01-23T06:06:38Z</dcterms:created>
  <dcterms:modified xsi:type="dcterms:W3CDTF">2021-01-23T09:32:40Z</dcterms:modified>
</cp:coreProperties>
</file>