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66490-CF22-4564-BA23-B13CAF4A4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0ED987-A582-49B2-B4BF-5A6BB35F6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CD853-0749-4D57-99D9-6A6CB6240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39D09-425B-4C15-AC17-F1E298B3DE31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5A92F-4D44-4BF3-B354-E65E70D0F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A2BC3-10B8-4AD2-88F3-8587277A1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EA11-6941-439B-A205-3CEB3970F9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79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D9550-D061-49B7-9429-340F9976D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9F91A0-CB44-4338-B164-AA2192535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A3A58-DD40-459E-9410-A8E86151E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39D09-425B-4C15-AC17-F1E298B3DE31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9D221-1DF6-49F4-A033-BF80F4678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BE221-6495-4EE9-B917-A72DEAC34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EA11-6941-439B-A205-3CEB3970F9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417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9BC16D-53C6-4721-A83B-7F59AA8BD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3374F6-505E-4144-AA0B-80531E272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F706E-3D6C-4A74-AAE9-96B7DEE1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39D09-425B-4C15-AC17-F1E298B3DE31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EB49D-7E02-481B-81E6-FDD90EE75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D6AEB-31C2-4609-8769-5C78BC990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EA11-6941-439B-A205-3CEB3970F9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24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44C40-6D8B-4ECB-9AD1-8DC78B6E4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B3B96-D7AB-415E-9291-2A034FAB3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4DDC9-AAFC-442D-A761-D42494B98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39D09-425B-4C15-AC17-F1E298B3DE31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E008E-8EB7-4F89-8837-90C6949CA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34DF9-6DF3-46FE-BF09-B31488653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EA11-6941-439B-A205-3CEB3970F9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369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7DCA8-A8D3-4347-93BB-35E9C1BF0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4D949-94AC-4CFA-A6C1-561F37127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53E0B-C441-4C59-8571-94C96D53C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39D09-425B-4C15-AC17-F1E298B3DE31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6D9AE-6E09-43C0-B5FB-4A32BD000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76682-1ED2-4E8F-A22D-A260C7A5C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EA11-6941-439B-A205-3CEB3970F9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52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A6190-3399-4E91-A3ED-96160674C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1F3CD-0618-4E1D-BFD0-2FDDD1C02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A90E8-6049-4F50-B410-53D3D2795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88C2C-0985-410D-8DCD-8FADD3D98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39D09-425B-4C15-AC17-F1E298B3DE31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3F371-6E0C-4861-8F88-C0AFDA49C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4FFFA-14BB-4146-AAE3-D59073E34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EA11-6941-439B-A205-3CEB3970F9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9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D2C54-8195-4AD0-9645-E7AFE2827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4F88D-CE1C-4826-B36B-9C0EA2BE7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3A1B48-DD68-49CF-BBAE-417BD262E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78AC28-D450-4A08-8546-FC9932FBA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997A19-5923-412B-9BE1-B338BDA4C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FC34E3-E487-4CA5-84D0-D3A931BB8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39D09-425B-4C15-AC17-F1E298B3DE31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8D9FDC-2D53-4C91-BD53-A73DA8B58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A1A446-5BBD-4AF6-9AF0-BB7061950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EA11-6941-439B-A205-3CEB3970F9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892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5099B-C849-4C8E-8F53-8D3B04062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BBB7AC-B5F7-4857-ABBA-64678088C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39D09-425B-4C15-AC17-F1E298B3DE31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819D4-9C2C-4C23-9914-DEC879E0A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DC2E73-7759-496E-B948-E343CCFA8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EA11-6941-439B-A205-3CEB3970F9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411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E6F431-3E9A-40A6-A963-DEA5D281C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39D09-425B-4C15-AC17-F1E298B3DE31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16443B-032D-4E22-93A6-496BC206A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0598D-3F51-46FE-82A0-D3D241406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EA11-6941-439B-A205-3CEB3970F9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650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3B22-6CB8-44A8-BCE0-E90C04A5B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3F913-F658-485B-87FA-D226DAF87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16B161-52F9-4FD1-A575-32964D75D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0FE39-81EA-4587-9CEE-BEEDA5908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39D09-425B-4C15-AC17-F1E298B3DE31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EEAFD-06CA-43C9-B706-D591EB19A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198D4-0CA4-473D-A673-06A241264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EA11-6941-439B-A205-3CEB3970F9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647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F5084-817C-4221-9CF0-111BF5805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16579-4CA8-42FC-959E-59A66A0F00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E1507-D763-4CB0-AEC3-A3D75FE9D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7F83A-0E08-4E02-9DE2-615C4FBFA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39D09-425B-4C15-AC17-F1E298B3DE31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475A8-C501-4A4C-8E32-393A04B5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459D1-A367-4EA6-BAE6-87012D6B8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EA11-6941-439B-A205-3CEB3970F9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151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A440E8-57F4-483E-B045-51E952D57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86FDA-2238-4CFA-B3FC-F6827BFA7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8123D-0B2A-4F51-8049-B7025986C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39D09-425B-4C15-AC17-F1E298B3DE31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A2A7D-0FCC-4DCF-8227-D22F1750D6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172B1-4073-4FB1-B780-ED1430CA7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1EA11-6941-439B-A205-3CEB3970F9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880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CA155-0A89-450E-B325-43747F8E7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3131"/>
            <a:ext cx="9144000" cy="165465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CONTRASTIVE LEARNING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802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DA2-0267-4929-A5F2-ACF999F72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6BB50D-A421-42A6-86EB-64588A000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458" y="2539379"/>
            <a:ext cx="5685600" cy="26094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FDAFC9-69C3-4C70-AA8A-7368042BF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457" y="1863209"/>
            <a:ext cx="3871085" cy="429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805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71F13-5F6C-44CB-82EB-810AAE163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Contrastive Loss Functions: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1CA681-9325-4AE2-9246-995BA4E0A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630" y="2158894"/>
            <a:ext cx="6038731" cy="10373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BC6042-11F8-43EA-9548-06FE1152E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023" y="4059998"/>
            <a:ext cx="6278857" cy="17871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D252DE-7DDB-4398-84B3-8791422CF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7594" y="4091681"/>
            <a:ext cx="2529188" cy="17116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BF9C1C-1FB2-4EC0-975A-0E0119F3E537}"/>
              </a:ext>
            </a:extLst>
          </p:cNvPr>
          <p:cNvSpPr txBox="1"/>
          <p:nvPr/>
        </p:nvSpPr>
        <p:spPr>
          <a:xfrm>
            <a:off x="955964" y="1690688"/>
            <a:ext cx="448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Self-Supervised Contrastive Loss: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D28692-EA8C-4003-A01A-7A522CFE533D}"/>
              </a:ext>
            </a:extLst>
          </p:cNvPr>
          <p:cNvSpPr txBox="1"/>
          <p:nvPr/>
        </p:nvSpPr>
        <p:spPr>
          <a:xfrm>
            <a:off x="955964" y="3394007"/>
            <a:ext cx="448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Contrastive Loss: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85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52C02-5E79-4D33-94B8-7FCAABD66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089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Intrinsic Hard Positive and Negative Mining Properties: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F0214D-2C21-4B4F-B7AE-54F1DE038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622" y="2299319"/>
            <a:ext cx="2712378" cy="8870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53ECF0-97DC-46BC-B0CF-7A71FFD88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186" y="2219457"/>
            <a:ext cx="981436" cy="8870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F2D9F1-E18A-4365-B216-3CB18741C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621" y="3106524"/>
            <a:ext cx="6688444" cy="17664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E8DF4E-0880-43D3-9881-9DA110A306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622" y="4909441"/>
            <a:ext cx="4301283" cy="6443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FB09F1-E4F8-4D1D-A123-BCA77F4E42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2891" y="5680204"/>
            <a:ext cx="4182014" cy="5248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00B0492-A529-4FD2-AE40-76939CC59B84}"/>
              </a:ext>
            </a:extLst>
          </p:cNvPr>
          <p:cNvSpPr txBox="1"/>
          <p:nvPr/>
        </p:nvSpPr>
        <p:spPr>
          <a:xfrm>
            <a:off x="838200" y="5093801"/>
            <a:ext cx="2664691" cy="372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an easy positive: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85F969-FD3C-49B8-AEEA-3F4646CC4FF0}"/>
              </a:ext>
            </a:extLst>
          </p:cNvPr>
          <p:cNvSpPr txBox="1"/>
          <p:nvPr/>
        </p:nvSpPr>
        <p:spPr>
          <a:xfrm>
            <a:off x="838200" y="5832778"/>
            <a:ext cx="2664691" cy="372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hard positive: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914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B95D94-188E-4B1A-AC21-0266085F3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979" y="1690688"/>
            <a:ext cx="6402042" cy="452996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48E3552-4DA8-40D2-961B-D2A7020C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Accuracy: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07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9EBAC-D274-4569-975F-85B87953D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 Results: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DC6E4A-CFD4-43C5-8932-B97901CA9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170" y="2277976"/>
            <a:ext cx="8881660" cy="230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470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42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SUPERVISED CONTRASTIVE LEARNING</vt:lpstr>
      <vt:lpstr>Proposed Method:</vt:lpstr>
      <vt:lpstr>Contrastive Loss Functions:</vt:lpstr>
      <vt:lpstr>Intrinsic Hard Positive and Negative Mining Properties:</vt:lpstr>
      <vt:lpstr>Classification Accuracy:</vt:lpstr>
      <vt:lpstr>Transfer Learning Results: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CONTRASTIVE LEARNING</dc:title>
  <dc:creator>Rahavi Selvarajan</dc:creator>
  <cp:lastModifiedBy>Rahavi Selvarajan</cp:lastModifiedBy>
  <cp:revision>7</cp:revision>
  <dcterms:created xsi:type="dcterms:W3CDTF">2021-01-25T16:19:35Z</dcterms:created>
  <dcterms:modified xsi:type="dcterms:W3CDTF">2021-01-26T05:44:38Z</dcterms:modified>
</cp:coreProperties>
</file>