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1087-DAFB-4FF1-98ED-B303D5ACF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AA06D-A7CD-4E1E-86F3-48DD99AE7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A42F2-70A1-4178-B2E7-90411003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09CE-5A8C-41DF-B9A0-97C4FEB8CEC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079FB-9EBC-4685-8230-A1534F3FA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F5F13-C0A1-4A4F-B1BC-A6A864F3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0C10-5FB6-41C4-99A4-F7E3B2250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14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BA7C-46B4-4841-BDA3-C65D83D1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0ADBE-A011-4AA6-8FCC-7DE993163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9ED4A-C207-4710-BF94-9043A8C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09CE-5A8C-41DF-B9A0-97C4FEB8CEC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2BE41-0B47-402E-A2DC-A564D024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5A507-22DE-4BCB-ADD6-659BA807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0C10-5FB6-41C4-99A4-F7E3B2250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2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88F5F-CCA8-43AD-B025-035E190E2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CEEF9-ABE1-4CDC-8B8D-307CA3663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CC519-495B-46D8-AB4B-516A9DCF6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09CE-5A8C-41DF-B9A0-97C4FEB8CEC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0B48A-AEF7-42F5-904B-C399DC3B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64769-C017-49A1-A02A-34ECC309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0C10-5FB6-41C4-99A4-F7E3B2250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96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0559-0D4B-4CDA-8057-664EA8A4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C78C7-A199-47B4-A29F-7F3A15C8D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5B298-7DC9-49F3-A9AB-7AB90083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09CE-5A8C-41DF-B9A0-97C4FEB8CEC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3378F-CE83-47E7-A7B1-EE279532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F888D-5452-4B73-A0FD-BBCE229A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0C10-5FB6-41C4-99A4-F7E3B2250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72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8C40-6462-4C97-88FE-F053944FD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52BF6-0D42-4046-BA2E-C4D11B37C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CDE06-1BA8-4912-8A10-41A65E53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09CE-5A8C-41DF-B9A0-97C4FEB8CEC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D33EB-9D70-4B9C-9E24-11E6CC7D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6D104-7572-47B9-8C2A-EB6D2BC9C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0C10-5FB6-41C4-99A4-F7E3B2250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30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1012-C02E-4C9B-AF24-9F9CE8DA7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437D4-34D9-4A7A-B422-E247349DA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CE111-9221-4B25-8C88-B9AF8EC47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A879A-3B96-4A75-901A-5E8011D8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09CE-5A8C-41DF-B9A0-97C4FEB8CEC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BA159-66D2-411D-BF9D-61946CB0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61948-8CB1-4CDA-96A0-26D93730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0C10-5FB6-41C4-99A4-F7E3B2250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46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D753-693A-4AA0-A179-B9915CA2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7500F-50D9-4F03-AC4C-6956180B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C5720-A75A-484C-AE0F-8E4C65FE4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DA7C1-D784-4D85-812D-6D224497B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2CBD8-4715-433D-A9DD-DCEA4C340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426BB8-43BB-4195-9627-7B4EE178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09CE-5A8C-41DF-B9A0-97C4FEB8CEC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A244CF-4D8B-4175-B14B-1F16310A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BDE511-0D9C-4796-AA01-DFC1F5D7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0C10-5FB6-41C4-99A4-F7E3B2250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1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DFCB-7F60-4E07-9091-FDF252F6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E2C63-3726-44DF-ACCA-1703EE2A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09CE-5A8C-41DF-B9A0-97C4FEB8CEC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80739-A6D8-4373-BF79-E8B986C5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412D0-DE6E-4ABD-9A93-CCB1F82C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0C10-5FB6-41C4-99A4-F7E3B2250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71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F32FE-0A9D-4DC2-9413-2B7ABD18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09CE-5A8C-41DF-B9A0-97C4FEB8CEC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00D2B-6200-4515-A562-35B06AC0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7B5F8-0A73-453F-A3BF-45695D6B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0C10-5FB6-41C4-99A4-F7E3B2250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86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6119-D093-4D81-8F9C-3091CC18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7F988-A7EB-4563-A261-798D1F456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9E0C1-4559-4375-8E5E-53BF85FB5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BC7E1-A203-4C94-8186-1DF193F2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09CE-5A8C-41DF-B9A0-97C4FEB8CEC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13B85-FFB1-4CFF-A415-113BE309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6BE6D-4C8B-48A2-8F39-C224F9A4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0C10-5FB6-41C4-99A4-F7E3B2250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82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4458-F9A4-4A30-8EEF-3F7C035C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54AC7-7871-4647-8C9F-025CDDEF2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F733B-4DD3-48C5-AEC1-A233AF189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7114D-1EDE-40B4-A5D1-99D9B4AF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09CE-5A8C-41DF-B9A0-97C4FEB8CEC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CD876-1046-45C0-918F-1D202D34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3B0D9-FEDC-4DB3-B923-D106453E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F0C10-5FB6-41C4-99A4-F7E3B2250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344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91079-553B-4DF0-908B-2453377C5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26579-5266-4358-AEBD-028884F9C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7293F-5304-419E-8EA1-2BF27DD57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809CE-5A8C-41DF-B9A0-97C4FEB8CEC4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CB613-2691-4CB0-9A96-BAAE0996D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57C58-C7EB-431A-B6D7-054082273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F0C10-5FB6-41C4-99A4-F7E3B2250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63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2A9D-88B8-40CB-86D4-877482772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0834"/>
            <a:ext cx="9144000" cy="194620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Modelling and Autoencoders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80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9780-872C-404B-A72F-E750DDB5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rom Autoencoder to Beta-VAE">
            <a:extLst>
              <a:ext uri="{FF2B5EF4-FFF2-40B4-BE49-F238E27FC236}">
                <a16:creationId xmlns:a16="http://schemas.microsoft.com/office/drawing/2014/main" id="{78D1D85E-773B-4FC1-A13A-BDCF2F02B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627" y="1529867"/>
            <a:ext cx="9402745" cy="438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17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D1926-B5B9-4E2D-A25D-7DA048AC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Variational Autoencoder (VAE):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From Autoencoder to Beta-VAE">
            <a:extLst>
              <a:ext uri="{FF2B5EF4-FFF2-40B4-BE49-F238E27FC236}">
                <a16:creationId xmlns:a16="http://schemas.microsoft.com/office/drawing/2014/main" id="{0CAD0009-57CB-4961-894C-2CFA0CFF5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486" y="1650932"/>
            <a:ext cx="9303027" cy="430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93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Variational autoencoders.">
            <a:extLst>
              <a:ext uri="{FF2B5EF4-FFF2-40B4-BE49-F238E27FC236}">
                <a16:creationId xmlns:a16="http://schemas.microsoft.com/office/drawing/2014/main" id="{217B97BB-7B28-4309-9C8F-61D101BE7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88913" cy="356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ariational autoencoders.">
            <a:extLst>
              <a:ext uri="{FF2B5EF4-FFF2-40B4-BE49-F238E27FC236}">
                <a16:creationId xmlns:a16="http://schemas.microsoft.com/office/drawing/2014/main" id="{D08C86BD-E85E-4709-B144-FDA6B5E07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298" y="3723861"/>
            <a:ext cx="7169426" cy="313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C86E98-B78E-4AB8-9AAA-4A62174477DC}"/>
              </a:ext>
            </a:extLst>
          </p:cNvPr>
          <p:cNvSpPr txBox="1"/>
          <p:nvPr/>
        </p:nvSpPr>
        <p:spPr>
          <a:xfrm>
            <a:off x="8335616" y="1425229"/>
            <a:ext cx="279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227548-BC59-4E6B-ABEB-BACB3A96CF94}"/>
              </a:ext>
            </a:extLst>
          </p:cNvPr>
          <p:cNvSpPr txBox="1"/>
          <p:nvPr/>
        </p:nvSpPr>
        <p:spPr>
          <a:xfrm>
            <a:off x="3750368" y="5060097"/>
            <a:ext cx="768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91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5802-B157-460D-A892-FE84F5E5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Loss: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684D2-325B-4BFB-8632-58AB2D18A136}"/>
              </a:ext>
            </a:extLst>
          </p:cNvPr>
          <p:cNvSpPr txBox="1"/>
          <p:nvPr/>
        </p:nvSpPr>
        <p:spPr>
          <a:xfrm>
            <a:off x="838200" y="1995966"/>
            <a:ext cx="9299713" cy="2018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L(θ, φ; x</a:t>
            </a:r>
            <a:r>
              <a:rPr lang="en-IN" sz="25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(i)</a:t>
            </a: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 = −D</a:t>
            </a:r>
            <a:r>
              <a:rPr lang="en-IN" sz="25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</a:t>
            </a: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(q</a:t>
            </a:r>
            <a:r>
              <a:rPr lang="en-IN" sz="25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φ</a:t>
            </a: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(z |x (i) )|| p</a:t>
            </a:r>
            <a:r>
              <a:rPr lang="en-IN" sz="25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(z)) + E</a:t>
            </a:r>
            <a:r>
              <a:rPr lang="en-IN" sz="25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qφ(z|x(i))</a:t>
            </a: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[log p</a:t>
            </a:r>
            <a:r>
              <a:rPr lang="en-IN" sz="25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</a:t>
            </a:r>
            <a:r>
              <a:rPr lang="en-IN" sz="25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(i)</a:t>
            </a: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|z) 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IN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sz="25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</a:t>
            </a:r>
            <a:r>
              <a:rPr lang="en-IN" sz="25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2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the Kullback-Leibler divergence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IN" sz="25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qφ(z|x(i))</a:t>
            </a: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[log p</a:t>
            </a:r>
            <a:r>
              <a:rPr lang="en-IN" sz="25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(x</a:t>
            </a:r>
            <a:r>
              <a:rPr lang="en-IN" sz="25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(i)</a:t>
            </a: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|z) ] is the log likelihood</a:t>
            </a:r>
          </a:p>
        </p:txBody>
      </p:sp>
    </p:spTree>
    <p:extLst>
      <p:ext uri="{BB962C8B-B14F-4D97-AF65-F5344CB8AC3E}">
        <p14:creationId xmlns:p14="http://schemas.microsoft.com/office/powerpoint/2010/main" val="323632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3106-6B07-4499-BA7C-33366B195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Contrastive VAE: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A9207-D820-44F5-854F-191C1B1D2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3211"/>
            <a:ext cx="5289808" cy="3835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AB50CF-C1F5-4E0C-A83A-D22BE2CD1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342" y="1823211"/>
            <a:ext cx="4456457" cy="363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6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7B5334-AB7D-42D3-9BA6-0101BB50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345"/>
          <a:stretch/>
        </p:blipFill>
        <p:spPr>
          <a:xfrm>
            <a:off x="1960286" y="2151197"/>
            <a:ext cx="7170462" cy="13208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482F10-2652-411B-ABA0-84C0F6A83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286" y="4428085"/>
            <a:ext cx="6944350" cy="992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348BB1-D2BC-4E64-A4C5-7A139112AB5F}"/>
              </a:ext>
            </a:extLst>
          </p:cNvPr>
          <p:cNvSpPr txBox="1"/>
          <p:nvPr/>
        </p:nvSpPr>
        <p:spPr>
          <a:xfrm>
            <a:off x="1563755" y="1624901"/>
            <a:ext cx="84416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target dataset, we have the following likelihood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bound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0D4E97-A200-4192-93E0-FF70976DA674}"/>
              </a:ext>
            </a:extLst>
          </p:cNvPr>
          <p:cNvSpPr txBox="1"/>
          <p:nvPr/>
        </p:nvSpPr>
        <p:spPr>
          <a:xfrm>
            <a:off x="1563755" y="373379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likelihood of the background dataset, we have: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851F5E-63AE-4A2C-BAA6-672F0B6C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likelihood for target and background dataset:</a:t>
            </a: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305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C26B79F-32FC-48AB-9C66-597B5B9D1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term: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931ADB-A97F-4CA7-8E9B-39AB303C7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767" y="2590706"/>
            <a:ext cx="5312465" cy="8250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B6D085-2DD7-4C81-9A66-9B8729352162}"/>
              </a:ext>
            </a:extLst>
          </p:cNvPr>
          <p:cNvSpPr txBox="1"/>
          <p:nvPr/>
        </p:nvSpPr>
        <p:spPr>
          <a:xfrm>
            <a:off x="838199" y="1957627"/>
            <a:ext cx="9286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otal correlation (TC) term is added to the objective function for the target dataset,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BCDA5E-1E59-4814-ACC0-BB5A944D0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960" y="3572253"/>
            <a:ext cx="3906079" cy="64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6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151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Probabilistic Modelling and Autoencoders</vt:lpstr>
      <vt:lpstr>Autoencoder:</vt:lpstr>
      <vt:lpstr>Variational Autoencoder (VAE):</vt:lpstr>
      <vt:lpstr>PowerPoint Presentation</vt:lpstr>
      <vt:lpstr>Reconstruction Loss:</vt:lpstr>
      <vt:lpstr>Contrastive VAE:</vt:lpstr>
      <vt:lpstr>Log likelihood for target and background dataset:</vt:lpstr>
      <vt:lpstr>Correlation term: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Modelling and Autoencoders</dc:title>
  <dc:creator>Rahavi Selvarajan</dc:creator>
  <cp:lastModifiedBy>Rahavi Selvarajan</cp:lastModifiedBy>
  <cp:revision>12</cp:revision>
  <dcterms:created xsi:type="dcterms:W3CDTF">2021-03-15T02:38:39Z</dcterms:created>
  <dcterms:modified xsi:type="dcterms:W3CDTF">2021-03-15T08:45:05Z</dcterms:modified>
</cp:coreProperties>
</file>