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9" d="100"/>
          <a:sy n="79" d="100"/>
        </p:scale>
        <p:origin x="802" y="4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5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hulshrivastava26/rahul-shrivastava-resume.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rahul-shrivastava-97473b170/"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57402"/>
            <a:ext cx="2374900" cy="295275"/>
          </a:xfrm>
        </p:spPr>
        <p:txBody>
          <a:bodyPr/>
          <a:lstStyle/>
          <a:p>
            <a:pPr eaLnBrk="1" hangingPunct="1"/>
            <a:r>
              <a:rPr lang="nl-NL" altLang="nl-NL" dirty="0"/>
              <a:t>Noida</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3025" y="1601176"/>
            <a:ext cx="3736975" cy="208711"/>
          </a:xfrm>
        </p:spPr>
        <p:txBody>
          <a:bodyPr/>
          <a:lstStyle/>
          <a:p>
            <a:pPr eaLnBrk="1" hangingPunct="1"/>
            <a:r>
              <a:rPr lang="nl-NL" altLang="nl-NL" dirty="0"/>
              <a:t>Rahul.a.shrivastava@capgemini.com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774" y="1841236"/>
            <a:ext cx="2382837" cy="330200"/>
          </a:xfrm>
        </p:spPr>
        <p:txBody>
          <a:bodyPr/>
          <a:lstStyle/>
          <a:p>
            <a:pPr eaLnBrk="1" hangingPunct="1"/>
            <a:r>
              <a:rPr lang="nl-NL" altLang="nl-NL" dirty="0"/>
              <a:t>+91 8962365654</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06430"/>
            <a:ext cx="6223000" cy="306387"/>
          </a:xfrm>
        </p:spPr>
        <p:txBody>
          <a:bodyPr/>
          <a:lstStyle/>
          <a:p>
            <a:r>
              <a:rPr lang="en-IN" altLang="en-US" dirty="0"/>
              <a:t>Rahul Shrivastava</a:t>
            </a:r>
          </a:p>
        </p:txBody>
      </p:sp>
      <p:pic>
        <p:nvPicPr>
          <p:cNvPr id="7179" name="Picture 7" descr="https://capgemini-my.sharepoint.com/:v:/p/onkar_deshpande/EcUrPfyPb3BNnnUPQFImqhwB_YjNBvCBoUATfL5weapwSQ?e=zKBxiP">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1672" y="629284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2831" y="179189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67138" y="561475"/>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Computer Science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367138" y="122613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20">
            <a:extLst>
              <a:ext uri="{FF2B5EF4-FFF2-40B4-BE49-F238E27FC236}">
                <a16:creationId xmlns:a16="http://schemas.microsoft.com/office/drawing/2014/main" id="{D4C51191-9162-4F4A-87E7-42FAF338DBD5}"/>
              </a:ext>
            </a:extLst>
          </p:cNvPr>
          <p:cNvSpPr txBox="1">
            <a:spLocks noChangeArrowheads="1"/>
          </p:cNvSpPr>
          <p:nvPr/>
        </p:nvSpPr>
        <p:spPr bwMode="auto">
          <a:xfrm>
            <a:off x="9380669" y="1226132"/>
            <a:ext cx="2717800" cy="543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chemeClr val="tx1">
                    <a:lumMod val="75000"/>
                    <a:lumOff val="25000"/>
                  </a:schemeClr>
                </a:solidFill>
                <a:latin typeface="Calisto MT" panose="02040603050505030304" pitchFamily="18" charset="0"/>
              </a:rPr>
              <a:t>Python</a:t>
            </a:r>
            <a:br>
              <a:rPr lang="en-US" altLang="nl-NL" sz="1000" b="1" dirty="0">
                <a:solidFill>
                  <a:schemeClr val="tx1">
                    <a:lumMod val="95000"/>
                    <a:lumOff val="5000"/>
                  </a:schemeClr>
                </a:solidFill>
                <a:latin typeface="Calisto MT" panose="02040603050505030304" pitchFamily="18" charset="0"/>
              </a:rPr>
            </a:br>
            <a:r>
              <a:rPr lang="en-US" altLang="en-US" sz="1000" dirty="0">
                <a:solidFill>
                  <a:schemeClr val="tx1">
                    <a:lumMod val="95000"/>
                    <a:lumOff val="5000"/>
                  </a:schemeClr>
                </a:solidFill>
                <a:latin typeface="Calisto MT" panose="02040603050505030304" pitchFamily="18" charset="0"/>
              </a:rPr>
              <a:t>Java 8 </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Cobol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JCL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ISPF</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Database</a:t>
            </a:r>
          </a:p>
          <a:p>
            <a:pPr eaLnBrk="1" hangingPunct="1">
              <a:lnSpc>
                <a:spcPct val="114000"/>
              </a:lnSpc>
            </a:pPr>
            <a:r>
              <a:rPr lang="en-US" altLang="nl-NL" sz="1000" dirty="0">
                <a:latin typeface="Calisto MT" panose="02040603050505030304" pitchFamily="18" charset="0"/>
              </a:rPr>
              <a:t>SQL database –  DB2, Oracle</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Web Technologies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HTML5</a:t>
            </a:r>
          </a:p>
          <a:p>
            <a:pPr eaLnBrk="1" hangingPunct="1">
              <a:lnSpc>
                <a:spcPct val="114000"/>
              </a:lnSpc>
            </a:pPr>
            <a:r>
              <a:rPr lang="en-US" altLang="nl-NL" sz="1000" dirty="0">
                <a:latin typeface="Calisto MT" panose="02040603050505030304" pitchFamily="18" charset="0"/>
              </a:rPr>
              <a:t>CSS3</a:t>
            </a:r>
          </a:p>
          <a:p>
            <a:pPr eaLnBrk="1" hangingPunct="1">
              <a:lnSpc>
                <a:spcPct val="114000"/>
              </a:lnSpc>
            </a:pPr>
            <a:r>
              <a:rPr lang="en-US" altLang="nl-NL" sz="1000" dirty="0">
                <a:latin typeface="Calisto MT" panose="02040603050505030304" pitchFamily="18" charset="0"/>
              </a:rPr>
              <a:t>Java Script</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Add Ons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GitHub</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dirty="0">
                <a:solidFill>
                  <a:srgbClr val="FF0000"/>
                </a:solidFill>
                <a:latin typeface="Calisto MT" panose="02040603050505030304" pitchFamily="18" charset="0"/>
              </a:rPr>
              <a:t> </a:t>
            </a:r>
          </a:p>
        </p:txBody>
      </p:sp>
      <p:sp>
        <p:nvSpPr>
          <p:cNvPr id="21" name="Text Placeholder 26">
            <a:extLst>
              <a:ext uri="{FF2B5EF4-FFF2-40B4-BE49-F238E27FC236}">
                <a16:creationId xmlns:a16="http://schemas.microsoft.com/office/drawing/2014/main" id="{6736778B-24F7-4ED5-93F2-BA626C7DB31D}"/>
              </a:ext>
            </a:extLst>
          </p:cNvPr>
          <p:cNvSpPr>
            <a:spLocks noGrp="1"/>
          </p:cNvSpPr>
          <p:nvPr>
            <p:ph type="body" sz="quarter" idx="50"/>
          </p:nvPr>
        </p:nvSpPr>
        <p:spPr>
          <a:xfrm>
            <a:off x="382588" y="2995613"/>
            <a:ext cx="4057650" cy="3621087"/>
          </a:xfrm>
        </p:spPr>
        <p:txBody>
          <a:bodyPr/>
          <a:lstStyle/>
          <a:p>
            <a:endParaRPr lang="en-US" altLang="en-US" sz="1100" b="1" dirty="0">
              <a:cs typeface="Times New Roman" panose="02020603050405020304" pitchFamily="18" charset="0"/>
            </a:endParaRPr>
          </a:p>
          <a:p>
            <a:pPr marL="171450" indent="-171450">
              <a:buFont typeface="Arial" panose="020B0604020202020204" pitchFamily="34" charset="0"/>
              <a:buChar char="•"/>
            </a:pPr>
            <a:r>
              <a:rPr lang="en-US" sz="1200" dirty="0">
                <a:cs typeface="Times New Roman" panose="02020603050405020304" pitchFamily="18" charset="0"/>
              </a:rPr>
              <a:t>A self driven learner with Front-End and Back-End knowledge. Passionate about implementing and launching new projects.</a:t>
            </a:r>
          </a:p>
          <a:p>
            <a:pPr marL="171450" indent="-171450">
              <a:buFont typeface="Arial" panose="020B0604020202020204" pitchFamily="34" charset="0"/>
              <a:buChar char="•"/>
            </a:pPr>
            <a:r>
              <a:rPr lang="en-US" sz="1200" dirty="0">
                <a:cs typeface="Times New Roman" panose="02020603050405020304" pitchFamily="18" charset="0"/>
              </a:rPr>
              <a:t>Ready to learn new technologies/Frameworks and implement them to further improve my knowledge.</a:t>
            </a:r>
          </a:p>
          <a:p>
            <a:pPr marL="171450" indent="-171450">
              <a:buFont typeface="Arial" panose="020B0604020202020204" pitchFamily="34" charset="0"/>
              <a:buChar char="•"/>
            </a:pPr>
            <a:r>
              <a:rPr lang="en-US" sz="1200" dirty="0">
                <a:cs typeface="Times New Roman" panose="02020603050405020304" pitchFamily="18" charset="0"/>
              </a:rPr>
              <a:t>A team player with good communication skill always ready to work for the enrichment of knowledge.</a:t>
            </a:r>
          </a:p>
          <a:p>
            <a:pPr marL="171450" indent="-171450">
              <a:buFont typeface="Arial" panose="020B0604020202020204" pitchFamily="34" charset="0"/>
              <a:buChar char="•"/>
            </a:pPr>
            <a:r>
              <a:rPr lang="en-US" sz="1200" dirty="0">
                <a:cs typeface="Times New Roman" panose="02020603050405020304" pitchFamily="18" charset="0"/>
              </a:rPr>
              <a:t>Has working knowledge on JCL and COBOL on an intermediate level.</a:t>
            </a:r>
            <a:br>
              <a:rPr lang="en-US" altLang="nl-NL" sz="1100" dirty="0">
                <a:latin typeface="Calisto MT" panose="02040603050505030304" pitchFamily="18" charset="0"/>
                <a:cs typeface="Times New Roman" panose="02020603050405020304" pitchFamily="18" charset="0"/>
              </a:rPr>
            </a:br>
            <a:endParaRPr lang="en-US" altLang="nl-NL" sz="1100" dirty="0">
              <a:latin typeface="Calisto MT" panose="02040603050505030304" pitchFamily="18" charset="0"/>
              <a:cs typeface="Times New Roman" panose="02020603050405020304" pitchFamily="18" charset="0"/>
            </a:endParaRPr>
          </a:p>
        </p:txBody>
      </p:sp>
      <p:sp>
        <p:nvSpPr>
          <p:cNvPr id="24" name="Text Placeholder 18">
            <a:extLst>
              <a:ext uri="{FF2B5EF4-FFF2-40B4-BE49-F238E27FC236}">
                <a16:creationId xmlns:a16="http://schemas.microsoft.com/office/drawing/2014/main" id="{FE9AF0D1-D34E-40CC-9955-912E7D7052CB}"/>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sz="1400" b="1" dirty="0">
                <a:cs typeface="Times New Roman" panose="02020603050405020304" pitchFamily="18" charset="0"/>
              </a:rPr>
              <a:t>Music Go App</a:t>
            </a:r>
          </a:p>
          <a:p>
            <a:pPr eaLnBrk="1" hangingPunct="1">
              <a:lnSpc>
                <a:spcPct val="114000"/>
              </a:lnSpc>
            </a:pPr>
            <a:r>
              <a:rPr lang="en-US" altLang="en-US" sz="1200" dirty="0">
                <a:cs typeface="Aldhabi" panose="020B0604020202020204" pitchFamily="2" charset="-78"/>
              </a:rPr>
              <a:t>Completed end to end case study of Music Go application with music playing abilities , using python library </a:t>
            </a:r>
            <a:r>
              <a:rPr lang="en-US" altLang="en-US" sz="1200" dirty="0" err="1">
                <a:cs typeface="Aldhabi" panose="020B0604020202020204" pitchFamily="2" charset="-78"/>
              </a:rPr>
              <a:t>Tkinter</a:t>
            </a:r>
            <a:r>
              <a:rPr lang="en-US" altLang="en-US" sz="1200" dirty="0">
                <a:cs typeface="Aldhabi" panose="020B0604020202020204" pitchFamily="2" charset="-78"/>
              </a:rPr>
              <a:t> and using Oracle as a database for making music libraries. </a:t>
            </a:r>
            <a:r>
              <a:rPr lang="en-US" altLang="en-US" sz="1200" dirty="0" err="1">
                <a:cs typeface="Aldhabi" panose="020B0604020202020204" pitchFamily="2" charset="-78"/>
              </a:rPr>
              <a:t>Tkinter</a:t>
            </a:r>
            <a:r>
              <a:rPr lang="en-US" altLang="en-US" sz="1200" dirty="0">
                <a:cs typeface="Aldhabi" panose="020B0604020202020204" pitchFamily="2" charset="-78"/>
              </a:rPr>
              <a:t> is used for user interface.</a:t>
            </a:r>
          </a:p>
          <a:p>
            <a:pPr eaLnBrk="1" hangingPunct="1">
              <a:lnSpc>
                <a:spcPct val="114000"/>
              </a:lnSpc>
            </a:pPr>
            <a:r>
              <a:rPr lang="en-US" altLang="nl-NL" sz="1200" b="1" dirty="0">
                <a:cs typeface="Aldhabi" panose="020B0604020202020204" pitchFamily="2" charset="-78"/>
              </a:rPr>
              <a:t>Coded and designed Static Web Pages</a:t>
            </a:r>
          </a:p>
          <a:p>
            <a:pPr eaLnBrk="1" hangingPunct="1">
              <a:lnSpc>
                <a:spcPct val="114000"/>
              </a:lnSpc>
            </a:pPr>
            <a:r>
              <a:rPr lang="en-US" altLang="nl-NL" sz="1200" dirty="0">
                <a:cs typeface="Aldhabi" panose="020B0604020202020204" pitchFamily="2" charset="-78"/>
              </a:rPr>
              <a:t>Developed website with HTML5 and CSS3 Along Frameworks like DJANGO to make website more interactive and dynamic.</a:t>
            </a:r>
            <a:endParaRPr lang="en-IN" altLang="nl-NL" sz="1200" dirty="0">
              <a:cs typeface="Aldhabi" panose="020B0604020202020204" pitchFamily="2" charset="-78"/>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br>
              <a:rPr lang="en-US" altLang="nl-NL" sz="1200" dirty="0">
                <a:latin typeface="Arial Nova Cond" panose="020B0604020202020204" pitchFamily="34" charset="0"/>
                <a:cs typeface="Times New Roman" panose="02020603050405020304" pitchFamily="18" charset="0"/>
              </a:rPr>
            </a:br>
            <a:br>
              <a:rPr lang="en-US" altLang="nl-NL" sz="1200" dirty="0">
                <a:latin typeface="Arial Nova Cond" panose="020B0604020202020204" pitchFamily="34" charset="0"/>
                <a:cs typeface="Times New Roman" panose="02020603050405020304" pitchFamily="18" charset="0"/>
              </a:rPr>
            </a:br>
            <a:endParaRPr lang="nl-NL" altLang="nl-NL" sz="1200" dirty="0">
              <a:latin typeface="Arial Nova Cond"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14" ma:contentTypeDescription="Create a new document." ma:contentTypeScope="" ma:versionID="a59b4a93fc00228270ba2b8d08ac8817">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021c60567ef36a726f6edc1b7641b52e"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openxmlformats.org/package/2006/metadata/core-properties"/>
    <ds:schemaRef ds:uri="http://purl.org/dc/dcmitype/"/>
    <ds:schemaRef ds:uri="fd33c62d-2c11-46e7-88a2-e90fa986d9d0"/>
    <ds:schemaRef ds:uri="http://purl.org/dc/elements/1.1/"/>
    <ds:schemaRef ds:uri="http://schemas.microsoft.com/office/2006/metadata/properties"/>
    <ds:schemaRef ds:uri="http://schemas.microsoft.com/office/2006/documentManagement/types"/>
    <ds:schemaRef ds:uri="47da6acf-edf2-43bc-9595-f721a214a14e"/>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1C50C64-7FFB-476C-BBD6-F6D061284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2723</TotalTime>
  <Words>193</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Nova Cond</vt:lpstr>
      <vt:lpstr>Calisto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Shrivastava, Rahul</cp:lastModifiedBy>
  <cp:revision>129</cp:revision>
  <dcterms:created xsi:type="dcterms:W3CDTF">2020-09-22T06:24:34Z</dcterms:created>
  <dcterms:modified xsi:type="dcterms:W3CDTF">2023-01-10T14:55:08Z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