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60" r:id="rId3"/>
    <p:sldId id="257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DBB11-D261-4A48-BA66-59A5C8BA2FD3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A16FF-D891-4DEB-B8BE-D2AA9830014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0861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DBB11-D261-4A48-BA66-59A5C8BA2FD3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A16FF-D891-4DEB-B8BE-D2AA98300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280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DBB11-D261-4A48-BA66-59A5C8BA2FD3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A16FF-D891-4DEB-B8BE-D2AA98300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410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DBB11-D261-4A48-BA66-59A5C8BA2FD3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A16FF-D891-4DEB-B8BE-D2AA98300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267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DBB11-D261-4A48-BA66-59A5C8BA2FD3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A16FF-D891-4DEB-B8BE-D2AA9830014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8892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DBB11-D261-4A48-BA66-59A5C8BA2FD3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A16FF-D891-4DEB-B8BE-D2AA98300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705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DBB11-D261-4A48-BA66-59A5C8BA2FD3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A16FF-D891-4DEB-B8BE-D2AA98300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270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DBB11-D261-4A48-BA66-59A5C8BA2FD3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A16FF-D891-4DEB-B8BE-D2AA98300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724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DBB11-D261-4A48-BA66-59A5C8BA2FD3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A16FF-D891-4DEB-B8BE-D2AA98300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381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B7DBB11-D261-4A48-BA66-59A5C8BA2FD3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7AA16FF-D891-4DEB-B8BE-D2AA98300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090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DBB11-D261-4A48-BA66-59A5C8BA2FD3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A16FF-D891-4DEB-B8BE-D2AA98300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678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B7DBB11-D261-4A48-BA66-59A5C8BA2FD3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7AA16FF-D891-4DEB-B8BE-D2AA9830014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1167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5186" y="749632"/>
            <a:ext cx="9440034" cy="1828801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ASA Group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Checkin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91265" y="2930769"/>
            <a:ext cx="8964342" cy="1412638"/>
          </a:xfrm>
        </p:spPr>
        <p:txBody>
          <a:bodyPr>
            <a:normAutofit/>
          </a:bodyPr>
          <a:lstStyle/>
          <a:p>
            <a:r>
              <a:rPr lang="en-US" sz="30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Stana</a:t>
            </a:r>
            <a:r>
              <a:rPr lang="en-US" sz="3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Edro</a:t>
            </a:r>
            <a:r>
              <a:rPr lang="en-US" sz="3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Swargara</a:t>
            </a:r>
            <a:r>
              <a:rPr lang="en-US" sz="3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br>
              <a:rPr lang="en-US" sz="3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</a:br>
            <a:r>
              <a:rPr lang="en-US" sz="30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Rahayu</a:t>
            </a:r>
            <a:r>
              <a:rPr lang="en-US" sz="3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Pangestu</a:t>
            </a:r>
            <a:r>
              <a:rPr lang="en-US" sz="3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Aprilia</a:t>
            </a:r>
            <a:br>
              <a:rPr lang="en-US" sz="3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</a:br>
            <a:r>
              <a:rPr lang="en-US" sz="30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M.Adryan</a:t>
            </a:r>
            <a:r>
              <a:rPr lang="en-US" sz="3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Pratama</a:t>
            </a:r>
            <a:endParaRPr lang="en-US" sz="30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080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6307396" cy="909737"/>
          </a:xfrm>
        </p:spPr>
        <p:txBody>
          <a:bodyPr/>
          <a:lstStyle/>
          <a:p>
            <a:r>
              <a:rPr lang="en-US" dirty="0"/>
              <a:t>I-</a:t>
            </a:r>
            <a:r>
              <a:rPr lang="en-US" dirty="0" err="1"/>
              <a:t>Checkin</a:t>
            </a:r>
            <a:r>
              <a:rPr lang="en-US" dirty="0"/>
              <a:t>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84048" lvl="2" indent="0">
              <a:buNone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I-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checkin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berbasis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yang mana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mengelola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hotel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penginapan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oleh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admin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karyawan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membantu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admin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karyawan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melihat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tamu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pelanggan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lengkap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Dan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melihat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kamar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masih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kosong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sesuai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kelasnya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Di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admin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karyawan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melihat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kamar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tersedia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kamar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terpakai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sedangkan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admin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mengatur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mengelola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karyawan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384048" lvl="2" indent="0">
              <a:buNone/>
            </a:pP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bertujuan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membantu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admin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karyawan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mengelola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hotel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penginapan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baik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921276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011" y="271451"/>
            <a:ext cx="2664674" cy="660534"/>
          </a:xfrm>
        </p:spPr>
        <p:txBody>
          <a:bodyPr>
            <a:normAutofit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UML DIAGRAM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9490" y="601718"/>
            <a:ext cx="4419599" cy="5589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987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Database </a:t>
            </a:r>
            <a:r>
              <a:rPr lang="en-US" dirty="0" err="1"/>
              <a:t>Karyawan</a:t>
            </a:r>
            <a:r>
              <a:rPr lang="en-US" dirty="0"/>
              <a:t>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8334" y="1846263"/>
            <a:ext cx="7555657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014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Database Admin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8334" y="1846263"/>
            <a:ext cx="7555657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59273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148</TotalTime>
  <Words>15</Words>
  <Application>Microsoft Office PowerPoint</Application>
  <PresentationFormat>Widescreen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Calibri Light</vt:lpstr>
      <vt:lpstr>Tahoma</vt:lpstr>
      <vt:lpstr>Times New Roman</vt:lpstr>
      <vt:lpstr>Retrospect</vt:lpstr>
      <vt:lpstr>ASA Group  I-Checkin</vt:lpstr>
      <vt:lpstr>I-Checkin? </vt:lpstr>
      <vt:lpstr>UML DIAGRAM</vt:lpstr>
      <vt:lpstr>Structure Database Karyawan </vt:lpstr>
      <vt:lpstr>Structure Database Admin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ASA Group  I-Checkin</dc:title>
  <dc:creator>rahayupangestu@outlook.com</dc:creator>
  <cp:lastModifiedBy>rahayupangestu@outlook.com</cp:lastModifiedBy>
  <cp:revision>8</cp:revision>
  <dcterms:created xsi:type="dcterms:W3CDTF">2017-05-05T00:48:52Z</dcterms:created>
  <dcterms:modified xsi:type="dcterms:W3CDTF">2017-05-05T13:42:01Z</dcterms:modified>
</cp:coreProperties>
</file>