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6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7DBB11-D261-4A48-BA66-59A5C8BA2F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186" y="749632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 Group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1265" y="2930769"/>
            <a:ext cx="8964342" cy="1412638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Stana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Edro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Swargara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Rahayu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Pangestu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Aprilia</a:t>
            </a:r>
            <a:b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M.Adryan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Pratama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307396" cy="909737"/>
          </a:xfrm>
        </p:spPr>
        <p:txBody>
          <a:bodyPr/>
          <a:lstStyle/>
          <a:p>
            <a:r>
              <a:rPr lang="en-US" dirty="0"/>
              <a:t>I-</a:t>
            </a:r>
            <a:r>
              <a:rPr lang="en-US" dirty="0" err="1"/>
              <a:t>Checkin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mana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penginapan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terpakai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84048" lvl="2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penginapan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12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11" y="271451"/>
            <a:ext cx="2664674" cy="66053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90" y="601718"/>
            <a:ext cx="4419599" cy="55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Database </a:t>
            </a:r>
            <a:r>
              <a:rPr lang="en-US" dirty="0" err="1"/>
              <a:t>Karyawan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34" y="1846263"/>
            <a:ext cx="75556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714375"/>
            <a:ext cx="6627495" cy="20955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Database Admin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197696"/>
            <a:ext cx="9163050" cy="49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I_Checkin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81" y="1846263"/>
            <a:ext cx="84041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</a:t>
            </a:r>
            <a:r>
              <a:rPr lang="en-US" dirty="0" err="1"/>
              <a:t>I_Checkin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189" y="2219138"/>
            <a:ext cx="4065811" cy="33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7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23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Tahoma</vt:lpstr>
      <vt:lpstr>Times New Roman</vt:lpstr>
      <vt:lpstr>Retrospect</vt:lpstr>
      <vt:lpstr>ASA Group  I-Checkin</vt:lpstr>
      <vt:lpstr>I-Checkin? </vt:lpstr>
      <vt:lpstr>UML DIAGRAM</vt:lpstr>
      <vt:lpstr>Structure Database Karyawan </vt:lpstr>
      <vt:lpstr>Structure Database Admin</vt:lpstr>
      <vt:lpstr>Database I_Checkin </vt:lpstr>
      <vt:lpstr>Logo I_Checkin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 Group  I-Checkin</dc:title>
  <dc:creator>rahayupangestu@outlook.com</dc:creator>
  <cp:lastModifiedBy>rahayupangestu@outlook.com</cp:lastModifiedBy>
  <cp:revision>14</cp:revision>
  <dcterms:created xsi:type="dcterms:W3CDTF">2017-05-05T00:48:52Z</dcterms:created>
  <dcterms:modified xsi:type="dcterms:W3CDTF">2017-05-06T08:51:43Z</dcterms:modified>
</cp:coreProperties>
</file>