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Portable biometrics for </a:t>
            </a:r>
            <a:r>
              <a:rPr lang="en-US" sz="4000" b="1" dirty="0" smtClean="0"/>
              <a:t>determining </a:t>
            </a:r>
            <a:r>
              <a:rPr lang="en-US" sz="4000" b="1" dirty="0"/>
              <a:t>cognitive load from galvanic skin response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measure cognitive 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Automatic difficulty adjustment in applications (such as games)</a:t>
            </a:r>
            <a:br>
              <a:rPr lang="nl-NL" dirty="0" smtClean="0"/>
            </a:b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autism spectrum do display psychiological response, </a:t>
            </a:r>
            <a:br>
              <a:rPr lang="nl-NL" dirty="0" smtClean="0"/>
            </a:br>
            <a:r>
              <a:rPr lang="nl-NL" dirty="0" smtClean="0"/>
              <a:t>this can be used to predict ‘explosions’ of emotions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Classroom applications, are students following/getting it?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GSR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I decided measure the galvanic skin response,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Classify task difficulty from features of the GSR data</a:t>
            </a:r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67" y="1951357"/>
            <a:ext cx="9013826" cy="27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1238127"/>
            <a:ext cx="7324927" cy="22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56" y="769634"/>
            <a:ext cx="5955018" cy="18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puu.sh/ddiTH/249c0dd57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" y="2922390"/>
            <a:ext cx="10219508" cy="305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8866640">
            <a:off x="5460272" y="2643715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5" name="Picture 2" descr="http://puu.sh/ddiTH/249c0dd5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18" y="1149312"/>
            <a:ext cx="5651862" cy="1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57281" y="2418450"/>
            <a:ext cx="269966" cy="1962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402793" y="2550239"/>
            <a:ext cx="269966" cy="149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4" name="Picture 6" descr="http://puu.sh/ddjnO/c6f3dbc8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83" y="2871307"/>
            <a:ext cx="4785042" cy="197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puu.sh/ddjJH/0fd3149e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19" y="3857414"/>
            <a:ext cx="5050478" cy="20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6033125" y="242981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Extract time and frequency domain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Export to WEKA readable format (CSV)</a:t>
            </a:r>
            <a:endParaRPr lang="nl-NL" dirty="0"/>
          </a:p>
        </p:txBody>
      </p:sp>
      <p:pic>
        <p:nvPicPr>
          <p:cNvPr id="10242" name="Picture 2" descr="http://puu.sh/ddjJH/0fd3149e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36" y="3028544"/>
            <a:ext cx="5050478" cy="20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6128920" y="2538189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6772" y="4788199"/>
            <a:ext cx="371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'luc'    'diff1'    [220.5357]    [0.1225]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0150" y="5737153"/>
            <a:ext cx="489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(Name, Difficulty, accumulative GSR, Average GSR)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94895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Psysiological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Dual-task performance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my thesis we are focusing on psychological measures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87230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Psysiological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Dual-task performance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Psychiological 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 displays a response under an increased cognitive load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 smtClean="0"/>
              <a:t>Many different options for measuring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14142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Heart rate variability (HRV)</a:t>
            </a:r>
            <a:endParaRPr lang="nl-NL" dirty="0"/>
          </a:p>
        </p:txBody>
      </p:sp>
      <p:pic>
        <p:nvPicPr>
          <p:cNvPr id="1026" name="Picture 2" descr="http://www.polar.com/e_manuals/RCX5/Polar_RCX5_user_manual_English/images/Products/RCX5/Emanual/eManual_Sabrina/Images/HR_variability_RGB_150dp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t="20144" b="17950"/>
          <a:stretch/>
        </p:blipFill>
        <p:spPr bwMode="auto">
          <a:xfrm>
            <a:off x="4839656" y="1839474"/>
            <a:ext cx="4362664" cy="15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41H8CFrAqDL._SX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85" y="3288907"/>
            <a:ext cx="28575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askmen.com/sports/keywords/1259787787_heart-rate-monitor_1025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92" y="2424764"/>
            <a:ext cx="3444330" cy="34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thenhs.co.uk/picts/hrv-positi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25" y="3346057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0492" y="1800285"/>
            <a:ext cx="265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Time between heart beats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224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nl-NL" dirty="0" smtClean="0"/>
              <a:t>Or </a:t>
            </a:r>
            <a:r>
              <a:rPr lang="nl-NL" b="1" dirty="0" smtClean="0"/>
              <a:t>Electrodermal Response (EDR), Skin Conductance Response (SCR)</a:t>
            </a:r>
            <a:endParaRPr lang="nl-NL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2016426"/>
            <a:ext cx="4432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Measuring the electrical conductance of skin</a:t>
            </a:r>
          </a:p>
          <a:p>
            <a:r>
              <a:rPr lang="nl-NL" dirty="0" smtClean="0"/>
              <a:t>Gets influenced by sweat and openness pores</a:t>
            </a:r>
            <a:endParaRPr lang="nl-NL" dirty="0"/>
          </a:p>
        </p:txBody>
      </p:sp>
      <p:pic>
        <p:nvPicPr>
          <p:cNvPr id="3076" name="Picture 4" descr="https://encrypted-tbn0.gstatic.com/images?q=tbn:ANd9GcQkxhwdQGcDT3UQUGxdbq41wdDhXpll2s2xqI3TLREN6vWG37ve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30" y="3749040"/>
            <a:ext cx="3180988" cy="23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3" y="3461317"/>
            <a:ext cx="5827304" cy="27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7" y="2034687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6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Respiratory rate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 </a:t>
            </a:r>
            <a:r>
              <a:rPr lang="nl-NL" b="1" dirty="0" smtClean="0"/>
              <a:t>Ventilatory rate, Breathing frequency</a:t>
            </a:r>
            <a:endParaRPr lang="nl-NL" b="1" dirty="0"/>
          </a:p>
        </p:txBody>
      </p:sp>
      <p:pic>
        <p:nvPicPr>
          <p:cNvPr id="4098" name="Picture 2" descr="http://www.ineer.org/events/icee1999/proceedings/papers/130/Image137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8" y="2202785"/>
            <a:ext cx="52578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net2.cbsistatic.com/hub/i/2013/01/24/b09f0025-fdba-11e2-8c7c-d4ae52e62bcc/6e3c4c90ee6f933f12b96059744e1a1e/Equivital-bel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10" y="3204582"/>
            <a:ext cx="4365690" cy="303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.medgadget.com/img/gs6494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2857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Other psysiological responses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Blood oxygen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Skin temperature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Blood pressure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Motion (measured using accelerometer)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...</a:t>
            </a:r>
            <a:endParaRPr lang="nl-NL" sz="2800" dirty="0"/>
          </a:p>
          <a:p>
            <a:endParaRPr lang="nl-NL" sz="2800" dirty="0" smtClean="0"/>
          </a:p>
          <a:p>
            <a:endParaRPr lang="nl-NL" sz="2800" dirty="0"/>
          </a:p>
          <a:p>
            <a:r>
              <a:rPr lang="nl-NL" sz="2800" dirty="0" smtClean="0"/>
              <a:t>One generally does not exclude the others</a:t>
            </a:r>
            <a:endParaRPr lang="nl-NL" sz="2800" dirty="0"/>
          </a:p>
        </p:txBody>
      </p:sp>
      <p:pic>
        <p:nvPicPr>
          <p:cNvPr id="5122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78" y="1845734"/>
            <a:ext cx="28860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3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smartwatches feature biometric sensors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384</Words>
  <Application>Microsoft Office PowerPoint</Application>
  <PresentationFormat>Widescreen</PresentationFormat>
  <Paragraphs>105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Portable biometrics for determining cognitive load from galvanic skin response</vt:lpstr>
      <vt:lpstr>Cognitive load measurement</vt:lpstr>
      <vt:lpstr>Cognitive load measurement</vt:lpstr>
      <vt:lpstr>Psychiological response</vt:lpstr>
      <vt:lpstr>Heart rate variability (HRV)</vt:lpstr>
      <vt:lpstr>Galvanic Skin Response (GSR)</vt:lpstr>
      <vt:lpstr>Respiratory rate</vt:lpstr>
      <vt:lpstr>Other psysiological responses</vt:lpstr>
      <vt:lpstr>New smartwatches feature biometric sensors</vt:lpstr>
      <vt:lpstr>Why measure cognitive load?</vt:lpstr>
      <vt:lpstr>GSR</vt:lpstr>
      <vt:lpstr>Experiment</vt:lpstr>
      <vt:lpstr>Apparatus</vt:lpstr>
      <vt:lpstr>Raw data</vt:lpstr>
      <vt:lpstr>Raw data</vt:lpstr>
      <vt:lpstr>Preprocessing</vt:lpstr>
      <vt:lpstr>Preprocessing</vt:lpstr>
      <vt:lpstr>Final preprocessing</vt:lpstr>
      <vt:lpstr>Transformation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14</cp:revision>
  <dcterms:created xsi:type="dcterms:W3CDTF">2014-12-01T19:39:24Z</dcterms:created>
  <dcterms:modified xsi:type="dcterms:W3CDTF">2014-12-01T23:28:26Z</dcterms:modified>
</cp:coreProperties>
</file>