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1" autoAdjust="0"/>
    <p:restoredTop sz="94660"/>
  </p:normalViewPr>
  <p:slideViewPr>
    <p:cSldViewPr showGuides="1">
      <p:cViewPr varScale="1">
        <p:scale>
          <a:sx n="68" d="100"/>
          <a:sy n="68" d="100"/>
        </p:scale>
        <p:origin x="1256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305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BAAC-9BCE-48AB-86C1-7620E9B10A60}" type="datetimeFigureOut">
              <a:rPr lang="en-US" smtClean="0"/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7591-54F6-4FE9-9710-992B5364125C}" type="slidenum">
              <a:rPr lang="en-US" smtClean="0"/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BAAC-9BCE-48AB-86C1-7620E9B10A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7591-54F6-4FE9-9710-992B5364125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BAAC-9BCE-48AB-86C1-7620E9B10A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7591-54F6-4FE9-9710-992B5364125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BAAC-9BCE-48AB-86C1-7620E9B10A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7591-54F6-4FE9-9710-992B5364125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415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BAAC-9BCE-48AB-86C1-7620E9B10A6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7591-54F6-4FE9-9710-992B5364125C}" type="slidenum">
              <a:rPr lang="en-US" smtClean="0"/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BAAC-9BCE-48AB-86C1-7620E9B10A6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7591-54F6-4FE9-9710-992B5364125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BAAC-9BCE-48AB-86C1-7620E9B10A6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7591-54F6-4FE9-9710-992B5364125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BAAC-9BCE-48AB-86C1-7620E9B10A6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7591-54F6-4FE9-9710-992B5364125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BAAC-9BCE-48AB-86C1-7620E9B10A6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7591-54F6-4FE9-9710-992B5364125C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BAAC-9BCE-48AB-86C1-7620E9B10A6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7591-54F6-4FE9-9710-992B5364125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BAAC-9BCE-48AB-86C1-7620E9B10A6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7591-54F6-4FE9-9710-992B5364125C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210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B451BAAC-9BCE-48AB-86C1-7620E9B10A60}" type="datetimeFigureOut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4C0D7591-54F6-4FE9-9710-992B5364125C}" type="slidenum">
              <a:rPr lang="en-US" smtClean="0"/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21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 panose="05020102010507070707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49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 panose="020B0604030504040204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7095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 panose="05020102010507070707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990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575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42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E-Commerce Store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Benefits of This System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Operational Efficiency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Automates key processes like inventory tracking, order management, and customer interactions, which helps reduce manual work, improves speed, and boosts overall business performance.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Customer Satisfaction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user-friendly interface, secure payment options, and fast checkout, customers enjoy a smooth and enjoyable shopping experience, leading to higher satisfaction and loyalty.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Scale and Integrate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designed to grow with your business. As your e-commerce store expands, you can easily add new features, integrate with third-party tools, and accommodate an increasing number of customers and products.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Encourages Better Resource Management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Streamlines product management, reduces inventory errors, and optimizes workload distribution, ensuring your business runs efficiently and makes the most of available resources.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Content Placeholder 4" descr="111.png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276850" y="1524000"/>
            <a:ext cx="3657600" cy="4038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of This Store Management System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Payment Gateways: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 secure online transactions directly within the system.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User Accounts: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Allow users to register and save preferences for a tailored shopping experience.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Inventory Updates: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Sync inventory to reflect stock levels instantly, ensuring accuracy.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Application: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Develop a mobile-friendly version to enhance accessibility.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Recommendations: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Implement AI to suggest products based on user behavior and preferences.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Content Placeholder 4" descr="UML 2.jpg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439909" y="1524000"/>
            <a:ext cx="3331482" cy="3962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/>
              <a:t>Enhanced Productivity</a:t>
            </a:r>
            <a:r>
              <a:rPr lang="en-US" dirty="0"/>
              <a:t>: </a:t>
            </a:r>
            <a:endParaRPr lang="en-US" dirty="0"/>
          </a:p>
          <a:p>
            <a:pPr>
              <a:buNone/>
            </a:pPr>
            <a:r>
              <a:rPr lang="en-US" dirty="0"/>
              <a:t>	Automation of key processes for both </a:t>
            </a:r>
            <a:r>
              <a:rPr lang="en-US" dirty="0" err="1"/>
              <a:t>admins</a:t>
            </a:r>
            <a:r>
              <a:rPr lang="en-US" dirty="0"/>
              <a:t> and customers boosts operational efficiency, reduces errors, and frees up time for growth-focused tasks.</a:t>
            </a:r>
            <a:endParaRPr lang="en-US" dirty="0"/>
          </a:p>
          <a:p>
            <a:pPr>
              <a:buNone/>
            </a:pPr>
            <a:r>
              <a:rPr lang="en-US" b="1" dirty="0"/>
              <a:t>Seamless Shopping Experience</a:t>
            </a:r>
            <a:r>
              <a:rPr lang="en-US" dirty="0"/>
              <a:t>: </a:t>
            </a:r>
            <a:endParaRPr lang="en-US" dirty="0"/>
          </a:p>
          <a:p>
            <a:pPr>
              <a:buNone/>
            </a:pPr>
            <a:r>
              <a:rPr lang="en-US" dirty="0"/>
              <a:t>	A user-friendly interface ensures customers can easily navigate the store, find products, and complete their purchases quickly and securely.</a:t>
            </a:r>
            <a:endParaRPr lang="en-US" dirty="0"/>
          </a:p>
          <a:p>
            <a:pPr>
              <a:buNone/>
            </a:pPr>
            <a:r>
              <a:rPr lang="en-US" b="1" dirty="0"/>
              <a:t>Scalable Design</a:t>
            </a:r>
            <a:r>
              <a:rPr lang="en-US" dirty="0"/>
              <a:t>: </a:t>
            </a:r>
            <a:endParaRPr lang="en-US" dirty="0"/>
          </a:p>
          <a:p>
            <a:pPr>
              <a:buNone/>
            </a:pPr>
            <a:r>
              <a:rPr lang="en-US" dirty="0"/>
              <a:t>	Designed to grow with your business, the system can be customized and expanded with advanced features, integrations, and additional resources as your business evolves.</a:t>
            </a:r>
            <a:endParaRPr lang="en-US" dirty="0"/>
          </a:p>
        </p:txBody>
      </p:sp>
      <p:pic>
        <p:nvPicPr>
          <p:cNvPr id="5" name="Content Placeholder 4" descr="UML.jpg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276850" y="1524000"/>
            <a:ext cx="3657600" cy="4663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Feel free to ask if you have any questions </a:t>
            </a:r>
            <a:endParaRPr lang="en-US" dirty="0"/>
          </a:p>
          <a:p>
            <a:endParaRPr lang="en-US" dirty="0"/>
          </a:p>
          <a:p>
            <a:r>
              <a:rPr lang="en-US" dirty="0"/>
              <a:t>Thank You!</a:t>
            </a:r>
            <a:endParaRPr lang="en-US" dirty="0"/>
          </a:p>
        </p:txBody>
      </p:sp>
      <p:pic>
        <p:nvPicPr>
          <p:cNvPr id="9" name="Content Placeholder 8" descr="222.png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284281" y="1436459"/>
            <a:ext cx="3654723" cy="472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Raheel</a:t>
            </a:r>
            <a:r>
              <a:rPr lang="en-US" dirty="0"/>
              <a:t> khan</a:t>
            </a:r>
            <a:endParaRPr lang="en-US" dirty="0"/>
          </a:p>
          <a:p>
            <a:r>
              <a:rPr lang="en-US" dirty="0" err="1"/>
              <a:t>Altaf</a:t>
            </a:r>
            <a:r>
              <a:rPr lang="en-US" dirty="0"/>
              <a:t> </a:t>
            </a:r>
            <a:r>
              <a:rPr lang="en-US" dirty="0" err="1"/>
              <a:t>Hussain</a:t>
            </a: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Choose This: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Designed for ease of use, ensuring smooth navigation for both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customers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Product Management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Simplifies inventory, order tracking, and data analysis for administrators.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Shopping Experience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intuitive browsing, secure payments, and real-time order updates for customers.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Simplicity and Functionality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Combines essential features with a clean design to maximize efficiency and satisfaction.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Content Placeholder 11" descr="UML.jpg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181600" y="1143000"/>
            <a:ext cx="3657600" cy="45661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system to streamline shopping for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customers.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inventory, orders, and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Browse, shop, and track orders.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It Matters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Automates processes for efficiency.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user experience with intuitive features.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Scales to meet growing e-commerce demands.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111.png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276850" y="1828800"/>
            <a:ext cx="3657600" cy="4267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Login Functionality: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admin is responsible for managing the store's products and inventory efficiently.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All Products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Easily access and monitor the complete product list.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New Products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Introduce new items to the inventory with detailed information.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Product Information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Edit product details such as price, description, and availability.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Products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Remove outdated or discontinued items from the store.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Login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Access is protected with predefined credentials to ensure system security.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111.png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00596" y="1417319"/>
            <a:ext cx="2610004" cy="4535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 Placeholder 6"/>
          <p:cNvSpPr>
            <a:spLocks noGrp="1"/>
          </p:cNvSpPr>
          <p:nvPr>
            <p:ph type="body" idx="4294967295"/>
          </p:nvPr>
        </p:nvSpPr>
        <p:spPr>
          <a:xfrm>
            <a:off x="5121275" y="328613"/>
            <a:ext cx="4022725" cy="6397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login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customer can browse the store and manage their shopping cart for a seamless shopping experience.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Product Catalog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Browse through a wide range of products available for purchase.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for Product Details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Easily find products by searching for detailed information, including descriptions, prices, and availability.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Products to Cart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Select and add desired items to the shopping cart for checkout.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and Manage Cart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Review selected items, modify quantities, or remove products before purchase.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Login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Customers log in with predefined credentials to ensure privacy and security.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222.png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276850" y="1676400"/>
            <a:ext cx="3657600" cy="4038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sz="4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the System</a:t>
            </a:r>
            <a:br>
              <a:rPr lang="en-US" b="1" dirty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  <a:p>
            <a:pPr>
              <a:buNone/>
            </a:pPr>
            <a:r>
              <a:rPr lang="en-US" b="1" dirty="0"/>
              <a:t>Product Management for </a:t>
            </a:r>
            <a:r>
              <a:rPr lang="en-US" b="1" dirty="0" err="1"/>
              <a:t>Admins</a:t>
            </a:r>
            <a:r>
              <a:rPr lang="en-US" b="1" dirty="0"/>
              <a:t> (CRUD Operations)</a:t>
            </a:r>
            <a:r>
              <a:rPr lang="en-US" dirty="0"/>
              <a:t>: 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Admins</a:t>
            </a:r>
            <a:r>
              <a:rPr lang="en-US" dirty="0"/>
              <a:t> can efficiently manage the product inventory with the ability to create, read, update, and delete products as needed to keep the catalog up-to-date.</a:t>
            </a:r>
            <a:endParaRPr lang="en-US" dirty="0"/>
          </a:p>
          <a:p>
            <a:pPr>
              <a:buNone/>
            </a:pPr>
            <a:r>
              <a:rPr lang="en-US" b="1" dirty="0"/>
              <a:t>Customer Cart Management</a:t>
            </a:r>
            <a:r>
              <a:rPr lang="en-US" dirty="0"/>
              <a:t>: </a:t>
            </a:r>
            <a:endParaRPr lang="en-US" dirty="0"/>
          </a:p>
          <a:p>
            <a:pPr>
              <a:buNone/>
            </a:pPr>
            <a:r>
              <a:rPr lang="en-US" dirty="0"/>
              <a:t>	Customers can easily add or remove products from their shopping carts, ensuring a smooth and flexible shopping experience.</a:t>
            </a:r>
            <a:endParaRPr lang="en-US" dirty="0"/>
          </a:p>
          <a:p>
            <a:pPr>
              <a:buNone/>
            </a:pPr>
            <a:r>
              <a:rPr lang="en-US" b="1" dirty="0"/>
              <a:t>Dual Login System</a:t>
            </a:r>
            <a:r>
              <a:rPr lang="en-US" dirty="0"/>
              <a:t>: </a:t>
            </a:r>
            <a:endParaRPr lang="en-US" dirty="0"/>
          </a:p>
          <a:p>
            <a:pPr>
              <a:buNone/>
            </a:pPr>
            <a:r>
              <a:rPr lang="en-US" dirty="0"/>
              <a:t>A secure login system differentiates between admin and customer roles, providing access to specific features based on user type.</a:t>
            </a:r>
            <a:endParaRPr lang="en-US" dirty="0"/>
          </a:p>
          <a:p>
            <a:pPr>
              <a:buNone/>
            </a:pPr>
            <a:r>
              <a:rPr lang="en-US" b="1" dirty="0"/>
              <a:t>User-Friendly Interface</a:t>
            </a:r>
            <a:r>
              <a:rPr lang="en-US" dirty="0"/>
              <a:t>: </a:t>
            </a:r>
            <a:endParaRPr lang="en-US" dirty="0"/>
          </a:p>
          <a:p>
            <a:pPr>
              <a:buNone/>
            </a:pPr>
            <a:r>
              <a:rPr lang="en-US" dirty="0"/>
              <a:t>	The system offers clear and simple options for both </a:t>
            </a:r>
            <a:r>
              <a:rPr lang="en-US" dirty="0" err="1"/>
              <a:t>admins</a:t>
            </a:r>
            <a:r>
              <a:rPr lang="en-US" dirty="0"/>
              <a:t> and customers, making navigation and task management easy for all users, regardless of their technical expertise.</a:t>
            </a: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" name="Content Placeholder 9" descr="333.png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276850" y="1752600"/>
            <a:ext cx="3657600" cy="4114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Real-World Applications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/>
              <a:t>Perfect for Growing Businesses</a:t>
            </a:r>
            <a:r>
              <a:rPr lang="en-US" dirty="0"/>
              <a:t>: </a:t>
            </a:r>
            <a:endParaRPr lang="en-US" dirty="0"/>
          </a:p>
          <a:p>
            <a:pPr>
              <a:buNone/>
            </a:pPr>
            <a:r>
              <a:rPr lang="en-US" dirty="0"/>
              <a:t>	This system is designed to scale, making it ideal for small to medium-sized e-commerce businesses looking to optimize operations and enhance customer experience.</a:t>
            </a:r>
            <a:endParaRPr lang="en-US" dirty="0"/>
          </a:p>
          <a:p>
            <a:pPr>
              <a:buNone/>
            </a:pPr>
            <a:r>
              <a:rPr lang="en-US" b="1" dirty="0"/>
              <a:t>Adaptable Across Industries</a:t>
            </a:r>
            <a:r>
              <a:rPr lang="en-US" dirty="0"/>
              <a:t>: </a:t>
            </a:r>
            <a:endParaRPr lang="en-US" dirty="0"/>
          </a:p>
          <a:p>
            <a:pPr>
              <a:buNone/>
            </a:pPr>
            <a:r>
              <a:rPr lang="en-US" dirty="0"/>
              <a:t>	Whether you’re in electronics, clothing, accessories, or other sectors, the system can be easily tailored to meet the specific needs of various industries, ensuring versatility.</a:t>
            </a:r>
            <a:endParaRPr lang="en-US" dirty="0"/>
          </a:p>
          <a:p>
            <a:pPr>
              <a:buNone/>
            </a:pPr>
            <a:r>
              <a:rPr lang="en-US" b="1" dirty="0"/>
              <a:t>Great for Entrepreneurs</a:t>
            </a:r>
            <a:r>
              <a:rPr lang="en-US" dirty="0"/>
              <a:t>:</a:t>
            </a:r>
            <a:endParaRPr lang="en-US" dirty="0"/>
          </a:p>
          <a:p>
            <a:pPr>
              <a:buNone/>
            </a:pPr>
            <a:r>
              <a:rPr lang="en-US" dirty="0"/>
              <a:t>	 If you're starting your e-commerce journey, this system provides a robust yet simple platform to manage your store efficiently, allowing you to focus on growth and customer satisfaction.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417320"/>
            <a:ext cx="3371088" cy="37642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It Helps People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Admins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/>
              <a:t>Simplifies Inventory Management</a:t>
            </a:r>
            <a:r>
              <a:rPr lang="en-US" dirty="0"/>
              <a:t>: Easily track and manage product stock, update details, and maintain an organized inventory without complex systems.</a:t>
            </a:r>
            <a:endParaRPr lang="en-US" dirty="0"/>
          </a:p>
          <a:p>
            <a:r>
              <a:rPr lang="en-US" b="1" dirty="0"/>
              <a:t>Reduces Operational Workload</a:t>
            </a:r>
            <a:r>
              <a:rPr lang="en-US" dirty="0"/>
              <a:t>: Automates tasks such as order processing and product updates, allowing </a:t>
            </a:r>
            <a:r>
              <a:rPr lang="en-US" dirty="0" err="1"/>
              <a:t>admins</a:t>
            </a:r>
            <a:r>
              <a:rPr lang="en-US" dirty="0"/>
              <a:t> to focus on higher-priority business needs and decision-making.</a:t>
            </a:r>
            <a:endParaRPr lang="en-US" dirty="0"/>
          </a:p>
          <a:p>
            <a:pPr>
              <a:buNone/>
            </a:pP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Customers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/>
              <a:t>Streamlined Shopping Experience</a:t>
            </a:r>
            <a:r>
              <a:rPr lang="en-US" dirty="0"/>
              <a:t>: Provides a smooth, intuitive interface that simplifies product browsing, selection, and checkout processes.</a:t>
            </a:r>
            <a:endParaRPr lang="en-US" dirty="0"/>
          </a:p>
          <a:p>
            <a:r>
              <a:rPr lang="en-US" b="1" dirty="0"/>
              <a:t>Quick and Easy Access to Product Information</a:t>
            </a:r>
            <a:r>
              <a:rPr lang="en-US" dirty="0"/>
              <a:t>: Customers can easily find detailed product descriptions, prices, and availability, making their shopping journey faster and more informed.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50" y="1600200"/>
            <a:ext cx="3657600" cy="3581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6103</Words>
  <Application>WPS Presentation</Application>
  <PresentationFormat>On-screen Show (4:3)</PresentationFormat>
  <Paragraphs>122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Wingdings 2</vt:lpstr>
      <vt:lpstr>Verdana</vt:lpstr>
      <vt:lpstr>Times New Roman</vt:lpstr>
      <vt:lpstr>Gill Sans MT</vt:lpstr>
      <vt:lpstr>Microsoft YaHei</vt:lpstr>
      <vt:lpstr>Arial Unicode MS</vt:lpstr>
      <vt:lpstr>Calibri</vt:lpstr>
      <vt:lpstr>Solstice</vt:lpstr>
      <vt:lpstr>Management system</vt:lpstr>
      <vt:lpstr>Group Members</vt:lpstr>
      <vt:lpstr>Why We Choose This:</vt:lpstr>
      <vt:lpstr>PowerPoint 演示文稿</vt:lpstr>
      <vt:lpstr> Admin Login Functionality: </vt:lpstr>
      <vt:lpstr>Customer login</vt:lpstr>
      <vt:lpstr> Key Features of the System </vt:lpstr>
      <vt:lpstr> Real-World Applications </vt:lpstr>
      <vt:lpstr> How It Helps People </vt:lpstr>
      <vt:lpstr> Benefits of This System </vt:lpstr>
      <vt:lpstr>Future of This Store Management System</vt:lpstr>
      <vt:lpstr>Conclusion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RK</cp:lastModifiedBy>
  <cp:revision>10</cp:revision>
  <dcterms:created xsi:type="dcterms:W3CDTF">2025-01-24T10:38:00Z</dcterms:created>
  <dcterms:modified xsi:type="dcterms:W3CDTF">2025-01-29T11:39:24Z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2B67FE9E16E649F590E9C9B85828F99D_12</vt:lpwstr>
  </property>
  <property fmtid="{D5CDD505-2E9C-101B-9397-08002B2CF9AE}" pid="3" name="KSOProductBuildVer">
    <vt:lpwstr>1033-12.2.0.19805</vt:lpwstr>
  </property>
</Properties>
</file>