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2"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D8C640-67DF-48D0-90DF-A138A6464C2E}" type="doc">
      <dgm:prSet loTypeId="urn:microsoft.com/office/officeart/2005/8/layout/pyramid2" loCatId="pyramid" qsTypeId="urn:microsoft.com/office/officeart/2005/8/quickstyle/simple2" qsCatId="simple" csTypeId="urn:microsoft.com/office/officeart/2005/8/colors/accent1_2" csCatId="accent1" phldr="1"/>
      <dgm:spPr/>
      <dgm:t>
        <a:bodyPr/>
        <a:lstStyle/>
        <a:p>
          <a:endParaRPr lang="en-IN"/>
        </a:p>
      </dgm:t>
    </dgm:pt>
    <dgm:pt modelId="{13EF6978-5A2C-4E01-8786-0728F11D6A37}">
      <dgm:prSet custT="1"/>
      <dgm:spPr/>
      <dgm:t>
        <a:bodyPr/>
        <a:lstStyle/>
        <a:p>
          <a:pPr rtl="0"/>
          <a:r>
            <a:rPr lang="en-US" sz="1400" dirty="0" smtClean="0"/>
            <a:t>Computer 386 and upward for better Efficient performance</a:t>
          </a:r>
          <a:endParaRPr lang="en-IN" sz="1400" dirty="0"/>
        </a:p>
      </dgm:t>
    </dgm:pt>
    <dgm:pt modelId="{68B4BF3A-23E1-4B0B-A27E-F7666D2CFAD7}" type="parTrans" cxnId="{DD50B9EF-BC0F-4619-973D-CD3BE65691BC}">
      <dgm:prSet/>
      <dgm:spPr/>
      <dgm:t>
        <a:bodyPr/>
        <a:lstStyle/>
        <a:p>
          <a:endParaRPr lang="en-IN"/>
        </a:p>
      </dgm:t>
    </dgm:pt>
    <dgm:pt modelId="{AEEE3D4F-C042-4B7B-BF82-67FFFB36C680}" type="sibTrans" cxnId="{DD50B9EF-BC0F-4619-973D-CD3BE65691BC}">
      <dgm:prSet/>
      <dgm:spPr/>
      <dgm:t>
        <a:bodyPr/>
        <a:lstStyle/>
        <a:p>
          <a:endParaRPr lang="en-IN"/>
        </a:p>
      </dgm:t>
    </dgm:pt>
    <dgm:pt modelId="{7E1C2EE4-015E-437F-9055-B0501E6DE3F1}">
      <dgm:prSet custT="1"/>
      <dgm:spPr/>
      <dgm:t>
        <a:bodyPr/>
        <a:lstStyle/>
        <a:p>
          <a:pPr rtl="0"/>
          <a:r>
            <a:rPr lang="en-US" sz="1600" dirty="0" smtClean="0"/>
            <a:t>Power Required 63.5watt</a:t>
          </a:r>
          <a:endParaRPr lang="en-IN" sz="1600" dirty="0"/>
        </a:p>
      </dgm:t>
    </dgm:pt>
    <dgm:pt modelId="{524DEEC5-3230-429C-97F1-34D1EB6F43EF}" type="parTrans" cxnId="{D0661B10-FE7E-475E-943D-1EFC815968A1}">
      <dgm:prSet/>
      <dgm:spPr/>
      <dgm:t>
        <a:bodyPr/>
        <a:lstStyle/>
        <a:p>
          <a:endParaRPr lang="en-IN"/>
        </a:p>
      </dgm:t>
    </dgm:pt>
    <dgm:pt modelId="{F32AF75C-F6C1-4F40-9B92-2D6BB2EBFD6A}" type="sibTrans" cxnId="{D0661B10-FE7E-475E-943D-1EFC815968A1}">
      <dgm:prSet/>
      <dgm:spPr/>
      <dgm:t>
        <a:bodyPr/>
        <a:lstStyle/>
        <a:p>
          <a:endParaRPr lang="en-IN"/>
        </a:p>
      </dgm:t>
    </dgm:pt>
    <dgm:pt modelId="{FB28C99E-09CE-497F-A604-FCF85A0357DF}">
      <dgm:prSet custT="1"/>
      <dgm:spPr/>
      <dgm:t>
        <a:bodyPr/>
        <a:lstStyle/>
        <a:p>
          <a:pPr rtl="0"/>
          <a:r>
            <a:rPr lang="en-US" sz="1400" dirty="0" smtClean="0"/>
            <a:t>CPU 80386 and upward</a:t>
          </a:r>
          <a:endParaRPr lang="en-IN" sz="1400" dirty="0"/>
        </a:p>
      </dgm:t>
    </dgm:pt>
    <dgm:pt modelId="{E1441FC2-7F89-42F5-9651-B1DB473B306F}" type="parTrans" cxnId="{E97B06D9-5D0B-45D5-BD5D-B531BE82F53B}">
      <dgm:prSet/>
      <dgm:spPr/>
      <dgm:t>
        <a:bodyPr/>
        <a:lstStyle/>
        <a:p>
          <a:endParaRPr lang="en-IN"/>
        </a:p>
      </dgm:t>
    </dgm:pt>
    <dgm:pt modelId="{91F80C82-003B-4F56-8462-C03D86A8A3BB}" type="sibTrans" cxnId="{E97B06D9-5D0B-45D5-BD5D-B531BE82F53B}">
      <dgm:prSet/>
      <dgm:spPr/>
      <dgm:t>
        <a:bodyPr/>
        <a:lstStyle/>
        <a:p>
          <a:endParaRPr lang="en-IN"/>
        </a:p>
      </dgm:t>
    </dgm:pt>
    <dgm:pt modelId="{4ED010C2-FEA7-4211-8DE8-98404926CAC1}">
      <dgm:prSet custT="1"/>
      <dgm:spPr/>
      <dgm:t>
        <a:bodyPr/>
        <a:lstStyle/>
        <a:p>
          <a:pPr rtl="0"/>
          <a:r>
            <a:rPr lang="en-US" sz="1400" dirty="0" smtClean="0"/>
            <a:t>CPU clock speed processor Compatible(up to 66 MHZ</a:t>
          </a:r>
          <a:endParaRPr lang="en-IN" sz="800" dirty="0"/>
        </a:p>
      </dgm:t>
    </dgm:pt>
    <dgm:pt modelId="{23256271-08E8-41D1-B7AB-8027EE687035}" type="parTrans" cxnId="{25AB26B5-47EF-40D3-BEC9-1113A66A9798}">
      <dgm:prSet/>
      <dgm:spPr/>
      <dgm:t>
        <a:bodyPr/>
        <a:lstStyle/>
        <a:p>
          <a:endParaRPr lang="en-IN"/>
        </a:p>
      </dgm:t>
    </dgm:pt>
    <dgm:pt modelId="{0A4480EB-0E44-4990-880F-6BCE54AB4A83}" type="sibTrans" cxnId="{25AB26B5-47EF-40D3-BEC9-1113A66A9798}">
      <dgm:prSet/>
      <dgm:spPr/>
      <dgm:t>
        <a:bodyPr/>
        <a:lstStyle/>
        <a:p>
          <a:endParaRPr lang="en-IN"/>
        </a:p>
      </dgm:t>
    </dgm:pt>
    <dgm:pt modelId="{48116BC7-03FF-4300-B2E9-D91EFE82F001}">
      <dgm:prSet custT="1"/>
      <dgm:spPr/>
      <dgm:t>
        <a:bodyPr/>
        <a:lstStyle/>
        <a:p>
          <a:pPr rtl="0"/>
          <a:r>
            <a:rPr lang="en-US" sz="1600" dirty="0" smtClean="0"/>
            <a:t>Memory size: 1gb on system board</a:t>
          </a:r>
          <a:endParaRPr lang="en-IN" sz="1600" dirty="0"/>
        </a:p>
      </dgm:t>
    </dgm:pt>
    <dgm:pt modelId="{7695C4BB-4DA0-4E09-9E47-6658503A155A}" type="parTrans" cxnId="{B0AE3DAE-589E-4A9C-90BB-C72471717AF1}">
      <dgm:prSet/>
      <dgm:spPr/>
      <dgm:t>
        <a:bodyPr/>
        <a:lstStyle/>
        <a:p>
          <a:endParaRPr lang="en-IN"/>
        </a:p>
      </dgm:t>
    </dgm:pt>
    <dgm:pt modelId="{A4D0864D-0FDB-4E7B-AE31-8D7568DAC946}" type="sibTrans" cxnId="{B0AE3DAE-589E-4A9C-90BB-C72471717AF1}">
      <dgm:prSet/>
      <dgm:spPr/>
      <dgm:t>
        <a:bodyPr/>
        <a:lstStyle/>
        <a:p>
          <a:endParaRPr lang="en-IN"/>
        </a:p>
      </dgm:t>
    </dgm:pt>
    <dgm:pt modelId="{B08608EB-EFEF-4E6E-A35E-050205A73CC6}">
      <dgm:prSet custT="1"/>
      <dgm:spPr/>
      <dgm:t>
        <a:bodyPr/>
        <a:lstStyle/>
        <a:p>
          <a:pPr rtl="0"/>
          <a:r>
            <a:rPr lang="en-US" sz="1600" dirty="0" smtClean="0"/>
            <a:t>Mass storage Device: 50gb</a:t>
          </a:r>
          <a:endParaRPr lang="en-IN" sz="1600" dirty="0"/>
        </a:p>
      </dgm:t>
    </dgm:pt>
    <dgm:pt modelId="{90126B02-FFE4-4D89-B41B-55ABD5410FAC}" type="parTrans" cxnId="{0AAC1531-0A6B-4A02-A280-6521991106D4}">
      <dgm:prSet/>
      <dgm:spPr/>
      <dgm:t>
        <a:bodyPr/>
        <a:lstStyle/>
        <a:p>
          <a:endParaRPr lang="en-IN"/>
        </a:p>
      </dgm:t>
    </dgm:pt>
    <dgm:pt modelId="{F678D3F3-72FB-4329-B7E1-14BDD7B4F985}" type="sibTrans" cxnId="{0AAC1531-0A6B-4A02-A280-6521991106D4}">
      <dgm:prSet/>
      <dgm:spPr/>
      <dgm:t>
        <a:bodyPr/>
        <a:lstStyle/>
        <a:p>
          <a:endParaRPr lang="en-IN"/>
        </a:p>
      </dgm:t>
    </dgm:pt>
    <dgm:pt modelId="{CAB042FD-9858-4CB7-9158-38F19AEEC6BC}">
      <dgm:prSet custT="1"/>
      <dgm:spPr/>
      <dgm:t>
        <a:bodyPr/>
        <a:lstStyle/>
        <a:p>
          <a:pPr rtl="0"/>
          <a:r>
            <a:rPr lang="en-US" sz="1600" dirty="0" smtClean="0"/>
            <a:t>Keyboard Up to 105keys</a:t>
          </a:r>
          <a:endParaRPr lang="en-IN" sz="1600" dirty="0"/>
        </a:p>
      </dgm:t>
    </dgm:pt>
    <dgm:pt modelId="{A63AEFC8-1748-49E6-9C88-6E1812E44CC4}" type="parTrans" cxnId="{4120F5AD-A8EC-4E7F-B521-9802218D5B8D}">
      <dgm:prSet/>
      <dgm:spPr/>
      <dgm:t>
        <a:bodyPr/>
        <a:lstStyle/>
        <a:p>
          <a:endParaRPr lang="en-IN"/>
        </a:p>
      </dgm:t>
    </dgm:pt>
    <dgm:pt modelId="{B3006F03-2351-4CA9-A681-469FF4679A73}" type="sibTrans" cxnId="{4120F5AD-A8EC-4E7F-B521-9802218D5B8D}">
      <dgm:prSet/>
      <dgm:spPr/>
      <dgm:t>
        <a:bodyPr/>
        <a:lstStyle/>
        <a:p>
          <a:endParaRPr lang="en-IN"/>
        </a:p>
      </dgm:t>
    </dgm:pt>
    <dgm:pt modelId="{B3F084B8-8CAE-46A8-B093-591DF3B36819}">
      <dgm:prSet/>
      <dgm:spPr/>
      <dgm:t>
        <a:bodyPr/>
        <a:lstStyle/>
        <a:p>
          <a:pPr rtl="0"/>
          <a:r>
            <a:rPr lang="en-US" dirty="0" smtClean="0"/>
            <a:t>Monitor: VGA or(SVGA\Color)</a:t>
          </a:r>
          <a:endParaRPr lang="en-IN" dirty="0"/>
        </a:p>
      </dgm:t>
    </dgm:pt>
    <dgm:pt modelId="{0F7B1AB9-1A6B-4498-98A2-58AC5884C985}" type="parTrans" cxnId="{D9B33E01-4719-4C0A-B1BC-A536C1584D07}">
      <dgm:prSet/>
      <dgm:spPr/>
      <dgm:t>
        <a:bodyPr/>
        <a:lstStyle/>
        <a:p>
          <a:endParaRPr lang="en-IN"/>
        </a:p>
      </dgm:t>
    </dgm:pt>
    <dgm:pt modelId="{D5F0D274-9477-4E8C-A044-1A941FA622AE}" type="sibTrans" cxnId="{D9B33E01-4719-4C0A-B1BC-A536C1584D07}">
      <dgm:prSet/>
      <dgm:spPr/>
      <dgm:t>
        <a:bodyPr/>
        <a:lstStyle/>
        <a:p>
          <a:endParaRPr lang="en-IN"/>
        </a:p>
      </dgm:t>
    </dgm:pt>
    <dgm:pt modelId="{D1252672-B07F-4C27-A95B-DC27677D8E58}" type="pres">
      <dgm:prSet presAssocID="{61D8C640-67DF-48D0-90DF-A138A6464C2E}" presName="compositeShape" presStyleCnt="0">
        <dgm:presLayoutVars>
          <dgm:dir/>
          <dgm:resizeHandles/>
        </dgm:presLayoutVars>
      </dgm:prSet>
      <dgm:spPr/>
      <dgm:t>
        <a:bodyPr/>
        <a:lstStyle/>
        <a:p>
          <a:endParaRPr lang="en-IN"/>
        </a:p>
      </dgm:t>
    </dgm:pt>
    <dgm:pt modelId="{16FE5064-143B-4A24-A431-2265C6DF33C1}" type="pres">
      <dgm:prSet presAssocID="{61D8C640-67DF-48D0-90DF-A138A6464C2E}" presName="pyramid" presStyleLbl="node1" presStyleIdx="0" presStyleCnt="1" custLinFactNeighborX="-23488" custLinFactNeighborY="-3659"/>
      <dgm:spPr/>
    </dgm:pt>
    <dgm:pt modelId="{851025F8-7D42-45CB-8FD8-4E53E2BC67CB}" type="pres">
      <dgm:prSet presAssocID="{61D8C640-67DF-48D0-90DF-A138A6464C2E}" presName="theList" presStyleCnt="0"/>
      <dgm:spPr/>
    </dgm:pt>
    <dgm:pt modelId="{D1DE7C32-E935-4916-ACCB-8B6DA7771CF3}" type="pres">
      <dgm:prSet presAssocID="{13EF6978-5A2C-4E01-8786-0728F11D6A37}" presName="aNode" presStyleLbl="fgAcc1" presStyleIdx="0" presStyleCnt="8" custScaleX="105805" custScaleY="2000000" custLinFactY="499337" custLinFactNeighborX="-54540" custLinFactNeighborY="500000">
        <dgm:presLayoutVars>
          <dgm:bulletEnabled val="1"/>
        </dgm:presLayoutVars>
      </dgm:prSet>
      <dgm:spPr/>
      <dgm:t>
        <a:bodyPr/>
        <a:lstStyle/>
        <a:p>
          <a:endParaRPr lang="en-IN"/>
        </a:p>
      </dgm:t>
    </dgm:pt>
    <dgm:pt modelId="{C8857201-40B8-4FD1-A8BD-8B14533122C4}" type="pres">
      <dgm:prSet presAssocID="{13EF6978-5A2C-4E01-8786-0728F11D6A37}" presName="aSpace" presStyleCnt="0"/>
      <dgm:spPr/>
    </dgm:pt>
    <dgm:pt modelId="{F0A92EB2-2BBF-4837-8177-F064881D59FC}" type="pres">
      <dgm:prSet presAssocID="{7E1C2EE4-015E-437F-9055-B0501E6DE3F1}" presName="aNode" presStyleLbl="fgAcc1" presStyleIdx="1" presStyleCnt="8" custScaleX="107613" custScaleY="1310950" custLinFactX="-82072" custLinFactY="3989347" custLinFactNeighborX="-100000" custLinFactNeighborY="4000000">
        <dgm:presLayoutVars>
          <dgm:bulletEnabled val="1"/>
        </dgm:presLayoutVars>
      </dgm:prSet>
      <dgm:spPr/>
      <dgm:t>
        <a:bodyPr/>
        <a:lstStyle/>
        <a:p>
          <a:endParaRPr lang="en-IN"/>
        </a:p>
      </dgm:t>
    </dgm:pt>
    <dgm:pt modelId="{30C13105-B262-4655-BAD0-620B28579195}" type="pres">
      <dgm:prSet presAssocID="{7E1C2EE4-015E-437F-9055-B0501E6DE3F1}" presName="aSpace" presStyleCnt="0"/>
      <dgm:spPr/>
    </dgm:pt>
    <dgm:pt modelId="{B1860362-DF5D-4FF0-9E9F-3ACB765222EA}" type="pres">
      <dgm:prSet presAssocID="{FB28C99E-09CE-497F-A604-FCF85A0357DF}" presName="aNode" presStyleLbl="fgAcc1" presStyleIdx="2" presStyleCnt="8" custScaleX="105671" custScaleY="2000000" custLinFactY="422422" custLinFactNeighborX="-48948" custLinFactNeighborY="500000">
        <dgm:presLayoutVars>
          <dgm:bulletEnabled val="1"/>
        </dgm:presLayoutVars>
      </dgm:prSet>
      <dgm:spPr/>
      <dgm:t>
        <a:bodyPr/>
        <a:lstStyle/>
        <a:p>
          <a:endParaRPr lang="en-IN"/>
        </a:p>
      </dgm:t>
    </dgm:pt>
    <dgm:pt modelId="{412DB56B-A02C-43A2-A655-31606C5F7965}" type="pres">
      <dgm:prSet presAssocID="{FB28C99E-09CE-497F-A604-FCF85A0357DF}" presName="aSpace" presStyleCnt="0"/>
      <dgm:spPr/>
    </dgm:pt>
    <dgm:pt modelId="{0D0CC4CE-694A-43BC-9C6B-C603566C2B16}" type="pres">
      <dgm:prSet presAssocID="{4ED010C2-FEA7-4211-8DE8-98404926CAC1}" presName="aNode" presStyleLbl="fgAcc1" presStyleIdx="3" presStyleCnt="8" custScaleX="105671" custScaleY="2000000" custLinFactY="1405068" custLinFactNeighborX="-18743" custLinFactNeighborY="1500000">
        <dgm:presLayoutVars>
          <dgm:bulletEnabled val="1"/>
        </dgm:presLayoutVars>
      </dgm:prSet>
      <dgm:spPr/>
      <dgm:t>
        <a:bodyPr/>
        <a:lstStyle/>
        <a:p>
          <a:endParaRPr lang="en-IN"/>
        </a:p>
      </dgm:t>
    </dgm:pt>
    <dgm:pt modelId="{627066B2-FAD4-43BF-A5BA-86F46FAE4639}" type="pres">
      <dgm:prSet presAssocID="{4ED010C2-FEA7-4211-8DE8-98404926CAC1}" presName="aSpace" presStyleCnt="0"/>
      <dgm:spPr/>
    </dgm:pt>
    <dgm:pt modelId="{BF7C1F74-D70F-47C0-8560-188D626FB8FA}" type="pres">
      <dgm:prSet presAssocID="{48116BC7-03FF-4300-B2E9-D91EFE82F001}" presName="aNode" presStyleLbl="fgAcc1" presStyleIdx="4" presStyleCnt="8" custScaleX="105671" custScaleY="2000000" custLinFactY="2027910" custLinFactNeighborX="-18679" custLinFactNeighborY="2100000">
        <dgm:presLayoutVars>
          <dgm:bulletEnabled val="1"/>
        </dgm:presLayoutVars>
      </dgm:prSet>
      <dgm:spPr/>
      <dgm:t>
        <a:bodyPr/>
        <a:lstStyle/>
        <a:p>
          <a:endParaRPr lang="en-IN"/>
        </a:p>
      </dgm:t>
    </dgm:pt>
    <dgm:pt modelId="{D28C27F7-4217-4CD3-8471-0A912C0BF22D}" type="pres">
      <dgm:prSet presAssocID="{48116BC7-03FF-4300-B2E9-D91EFE82F001}" presName="aSpace" presStyleCnt="0"/>
      <dgm:spPr/>
    </dgm:pt>
    <dgm:pt modelId="{EA4AEC27-C890-46F0-83B2-6D892C36C580}" type="pres">
      <dgm:prSet presAssocID="{B08608EB-EFEF-4E6E-A35E-050205A73CC6}" presName="aNode" presStyleLbl="fgAcc1" presStyleIdx="5" presStyleCnt="8" custScaleX="105671" custScaleY="2000000" custLinFactX="-57128" custLinFactY="571492" custLinFactNeighborX="-100000" custLinFactNeighborY="600000">
        <dgm:presLayoutVars>
          <dgm:bulletEnabled val="1"/>
        </dgm:presLayoutVars>
      </dgm:prSet>
      <dgm:spPr/>
      <dgm:t>
        <a:bodyPr/>
        <a:lstStyle/>
        <a:p>
          <a:endParaRPr lang="en-IN"/>
        </a:p>
      </dgm:t>
    </dgm:pt>
    <dgm:pt modelId="{D6D9AB92-8682-40E9-BE22-375F94CC5A28}" type="pres">
      <dgm:prSet presAssocID="{B08608EB-EFEF-4E6E-A35E-050205A73CC6}" presName="aSpace" presStyleCnt="0"/>
      <dgm:spPr/>
    </dgm:pt>
    <dgm:pt modelId="{EA3EF102-87BA-408B-B660-A8A89659634A}" type="pres">
      <dgm:prSet presAssocID="{CAB042FD-9858-4CB7-9158-38F19AEEC6BC}" presName="aNode" presStyleLbl="fgAcc1" presStyleIdx="6" presStyleCnt="8" custScaleX="105671" custScaleY="1791064" custLinFactY="645364" custLinFactNeighborX="-18684" custLinFactNeighborY="700000">
        <dgm:presLayoutVars>
          <dgm:bulletEnabled val="1"/>
        </dgm:presLayoutVars>
      </dgm:prSet>
      <dgm:spPr/>
      <dgm:t>
        <a:bodyPr/>
        <a:lstStyle/>
        <a:p>
          <a:endParaRPr lang="en-IN"/>
        </a:p>
      </dgm:t>
    </dgm:pt>
    <dgm:pt modelId="{326D0866-4A4A-41D3-BB15-7DDD41B1A4DE}" type="pres">
      <dgm:prSet presAssocID="{CAB042FD-9858-4CB7-9158-38F19AEEC6BC}" presName="aSpace" presStyleCnt="0"/>
      <dgm:spPr/>
    </dgm:pt>
    <dgm:pt modelId="{B281C10D-8DD1-4D7E-A5BF-315CB6C8D0F4}" type="pres">
      <dgm:prSet presAssocID="{B3F084B8-8CAE-46A8-B093-591DF3B36819}" presName="aNode" presStyleLbl="fgAcc1" presStyleIdx="7" presStyleCnt="8" custScaleX="105671" custScaleY="2000000" custLinFactY="1908152" custLinFactNeighborX="-16257" custLinFactNeighborY="2000000">
        <dgm:presLayoutVars>
          <dgm:bulletEnabled val="1"/>
        </dgm:presLayoutVars>
      </dgm:prSet>
      <dgm:spPr/>
      <dgm:t>
        <a:bodyPr/>
        <a:lstStyle/>
        <a:p>
          <a:endParaRPr lang="en-IN"/>
        </a:p>
      </dgm:t>
    </dgm:pt>
    <dgm:pt modelId="{07B52322-B62D-4677-A0EC-6292621D18BA}" type="pres">
      <dgm:prSet presAssocID="{B3F084B8-8CAE-46A8-B093-591DF3B36819}" presName="aSpace" presStyleCnt="0"/>
      <dgm:spPr/>
    </dgm:pt>
  </dgm:ptLst>
  <dgm:cxnLst>
    <dgm:cxn modelId="{4B08E4A5-6420-41E1-B451-929B6B46E8EE}" type="presOf" srcId="{FB28C99E-09CE-497F-A604-FCF85A0357DF}" destId="{B1860362-DF5D-4FF0-9E9F-3ACB765222EA}" srcOrd="0" destOrd="0" presId="urn:microsoft.com/office/officeart/2005/8/layout/pyramid2"/>
    <dgm:cxn modelId="{1FD89370-003B-4EA3-9C04-B89DCC04D069}" type="presOf" srcId="{13EF6978-5A2C-4E01-8786-0728F11D6A37}" destId="{D1DE7C32-E935-4916-ACCB-8B6DA7771CF3}" srcOrd="0" destOrd="0" presId="urn:microsoft.com/office/officeart/2005/8/layout/pyramid2"/>
    <dgm:cxn modelId="{00D5C08D-EBC8-4914-A0E9-0F64B5F194A0}" type="presOf" srcId="{4ED010C2-FEA7-4211-8DE8-98404926CAC1}" destId="{0D0CC4CE-694A-43BC-9C6B-C603566C2B16}" srcOrd="0" destOrd="0" presId="urn:microsoft.com/office/officeart/2005/8/layout/pyramid2"/>
    <dgm:cxn modelId="{28122C2B-7140-4B22-856F-22A7D663F568}" type="presOf" srcId="{61D8C640-67DF-48D0-90DF-A138A6464C2E}" destId="{D1252672-B07F-4C27-A95B-DC27677D8E58}" srcOrd="0" destOrd="0" presId="urn:microsoft.com/office/officeart/2005/8/layout/pyramid2"/>
    <dgm:cxn modelId="{DD50B9EF-BC0F-4619-973D-CD3BE65691BC}" srcId="{61D8C640-67DF-48D0-90DF-A138A6464C2E}" destId="{13EF6978-5A2C-4E01-8786-0728F11D6A37}" srcOrd="0" destOrd="0" parTransId="{68B4BF3A-23E1-4B0B-A27E-F7666D2CFAD7}" sibTransId="{AEEE3D4F-C042-4B7B-BF82-67FFFB36C680}"/>
    <dgm:cxn modelId="{0AAC1531-0A6B-4A02-A280-6521991106D4}" srcId="{61D8C640-67DF-48D0-90DF-A138A6464C2E}" destId="{B08608EB-EFEF-4E6E-A35E-050205A73CC6}" srcOrd="5" destOrd="0" parTransId="{90126B02-FFE4-4D89-B41B-55ABD5410FAC}" sibTransId="{F678D3F3-72FB-4329-B7E1-14BDD7B4F985}"/>
    <dgm:cxn modelId="{BC52CCDE-B315-4292-8942-82E14B08C7EC}" type="presOf" srcId="{7E1C2EE4-015E-437F-9055-B0501E6DE3F1}" destId="{F0A92EB2-2BBF-4837-8177-F064881D59FC}" srcOrd="0" destOrd="0" presId="urn:microsoft.com/office/officeart/2005/8/layout/pyramid2"/>
    <dgm:cxn modelId="{D9B33E01-4719-4C0A-B1BC-A536C1584D07}" srcId="{61D8C640-67DF-48D0-90DF-A138A6464C2E}" destId="{B3F084B8-8CAE-46A8-B093-591DF3B36819}" srcOrd="7" destOrd="0" parTransId="{0F7B1AB9-1A6B-4498-98A2-58AC5884C985}" sibTransId="{D5F0D274-9477-4E8C-A044-1A941FA622AE}"/>
    <dgm:cxn modelId="{25AB26B5-47EF-40D3-BEC9-1113A66A9798}" srcId="{61D8C640-67DF-48D0-90DF-A138A6464C2E}" destId="{4ED010C2-FEA7-4211-8DE8-98404926CAC1}" srcOrd="3" destOrd="0" parTransId="{23256271-08E8-41D1-B7AB-8027EE687035}" sibTransId="{0A4480EB-0E44-4990-880F-6BCE54AB4A83}"/>
    <dgm:cxn modelId="{4120F5AD-A8EC-4E7F-B521-9802218D5B8D}" srcId="{61D8C640-67DF-48D0-90DF-A138A6464C2E}" destId="{CAB042FD-9858-4CB7-9158-38F19AEEC6BC}" srcOrd="6" destOrd="0" parTransId="{A63AEFC8-1748-49E6-9C88-6E1812E44CC4}" sibTransId="{B3006F03-2351-4CA9-A681-469FF4679A73}"/>
    <dgm:cxn modelId="{B0AE3DAE-589E-4A9C-90BB-C72471717AF1}" srcId="{61D8C640-67DF-48D0-90DF-A138A6464C2E}" destId="{48116BC7-03FF-4300-B2E9-D91EFE82F001}" srcOrd="4" destOrd="0" parTransId="{7695C4BB-4DA0-4E09-9E47-6658503A155A}" sibTransId="{A4D0864D-0FDB-4E7B-AE31-8D7568DAC946}"/>
    <dgm:cxn modelId="{81F6BD1B-B318-4819-A558-EFC1420900AE}" type="presOf" srcId="{B08608EB-EFEF-4E6E-A35E-050205A73CC6}" destId="{EA4AEC27-C890-46F0-83B2-6D892C36C580}" srcOrd="0" destOrd="0" presId="urn:microsoft.com/office/officeart/2005/8/layout/pyramid2"/>
    <dgm:cxn modelId="{4A0EF9F8-B904-491B-8181-E3A18D243E1B}" type="presOf" srcId="{48116BC7-03FF-4300-B2E9-D91EFE82F001}" destId="{BF7C1F74-D70F-47C0-8560-188D626FB8FA}" srcOrd="0" destOrd="0" presId="urn:microsoft.com/office/officeart/2005/8/layout/pyramid2"/>
    <dgm:cxn modelId="{E97B06D9-5D0B-45D5-BD5D-B531BE82F53B}" srcId="{61D8C640-67DF-48D0-90DF-A138A6464C2E}" destId="{FB28C99E-09CE-497F-A604-FCF85A0357DF}" srcOrd="2" destOrd="0" parTransId="{E1441FC2-7F89-42F5-9651-B1DB473B306F}" sibTransId="{91F80C82-003B-4F56-8462-C03D86A8A3BB}"/>
    <dgm:cxn modelId="{2CBEB31F-8263-4AFE-8251-D85A633E86A8}" type="presOf" srcId="{CAB042FD-9858-4CB7-9158-38F19AEEC6BC}" destId="{EA3EF102-87BA-408B-B660-A8A89659634A}" srcOrd="0" destOrd="0" presId="urn:microsoft.com/office/officeart/2005/8/layout/pyramid2"/>
    <dgm:cxn modelId="{D0661B10-FE7E-475E-943D-1EFC815968A1}" srcId="{61D8C640-67DF-48D0-90DF-A138A6464C2E}" destId="{7E1C2EE4-015E-437F-9055-B0501E6DE3F1}" srcOrd="1" destOrd="0" parTransId="{524DEEC5-3230-429C-97F1-34D1EB6F43EF}" sibTransId="{F32AF75C-F6C1-4F40-9B92-2D6BB2EBFD6A}"/>
    <dgm:cxn modelId="{CAC36E96-608A-4895-97F8-FB642293D467}" type="presOf" srcId="{B3F084B8-8CAE-46A8-B093-591DF3B36819}" destId="{B281C10D-8DD1-4D7E-A5BF-315CB6C8D0F4}" srcOrd="0" destOrd="0" presId="urn:microsoft.com/office/officeart/2005/8/layout/pyramid2"/>
    <dgm:cxn modelId="{899C08CA-630F-4E9A-AD97-180A5A32AEA7}" type="presParOf" srcId="{D1252672-B07F-4C27-A95B-DC27677D8E58}" destId="{16FE5064-143B-4A24-A431-2265C6DF33C1}" srcOrd="0" destOrd="0" presId="urn:microsoft.com/office/officeart/2005/8/layout/pyramid2"/>
    <dgm:cxn modelId="{F2895AF0-62F7-4622-B447-BB19F362658D}" type="presParOf" srcId="{D1252672-B07F-4C27-A95B-DC27677D8E58}" destId="{851025F8-7D42-45CB-8FD8-4E53E2BC67CB}" srcOrd="1" destOrd="0" presId="urn:microsoft.com/office/officeart/2005/8/layout/pyramid2"/>
    <dgm:cxn modelId="{335D6754-C606-4C0F-95BA-1E8D37D0881F}" type="presParOf" srcId="{851025F8-7D42-45CB-8FD8-4E53E2BC67CB}" destId="{D1DE7C32-E935-4916-ACCB-8B6DA7771CF3}" srcOrd="0" destOrd="0" presId="urn:microsoft.com/office/officeart/2005/8/layout/pyramid2"/>
    <dgm:cxn modelId="{E1EC43EE-1603-4EE9-B266-8E2BBEB3CA03}" type="presParOf" srcId="{851025F8-7D42-45CB-8FD8-4E53E2BC67CB}" destId="{C8857201-40B8-4FD1-A8BD-8B14533122C4}" srcOrd="1" destOrd="0" presId="urn:microsoft.com/office/officeart/2005/8/layout/pyramid2"/>
    <dgm:cxn modelId="{5457256C-3A03-442A-BA5F-11BCBF106D54}" type="presParOf" srcId="{851025F8-7D42-45CB-8FD8-4E53E2BC67CB}" destId="{F0A92EB2-2BBF-4837-8177-F064881D59FC}" srcOrd="2" destOrd="0" presId="urn:microsoft.com/office/officeart/2005/8/layout/pyramid2"/>
    <dgm:cxn modelId="{B77050E5-53D3-4100-9FDD-28EEF873A542}" type="presParOf" srcId="{851025F8-7D42-45CB-8FD8-4E53E2BC67CB}" destId="{30C13105-B262-4655-BAD0-620B28579195}" srcOrd="3" destOrd="0" presId="urn:microsoft.com/office/officeart/2005/8/layout/pyramid2"/>
    <dgm:cxn modelId="{5DD739A1-A9A6-409C-88C0-13577629BE6F}" type="presParOf" srcId="{851025F8-7D42-45CB-8FD8-4E53E2BC67CB}" destId="{B1860362-DF5D-4FF0-9E9F-3ACB765222EA}" srcOrd="4" destOrd="0" presId="urn:microsoft.com/office/officeart/2005/8/layout/pyramid2"/>
    <dgm:cxn modelId="{AF1DDEA4-D312-41FA-98C0-20161F8816FF}" type="presParOf" srcId="{851025F8-7D42-45CB-8FD8-4E53E2BC67CB}" destId="{412DB56B-A02C-43A2-A655-31606C5F7965}" srcOrd="5" destOrd="0" presId="urn:microsoft.com/office/officeart/2005/8/layout/pyramid2"/>
    <dgm:cxn modelId="{A547B238-E2C0-4C40-B708-D2BD6B61DEEE}" type="presParOf" srcId="{851025F8-7D42-45CB-8FD8-4E53E2BC67CB}" destId="{0D0CC4CE-694A-43BC-9C6B-C603566C2B16}" srcOrd="6" destOrd="0" presId="urn:microsoft.com/office/officeart/2005/8/layout/pyramid2"/>
    <dgm:cxn modelId="{01DF6EBB-E63E-44AB-B118-EE10A65A13AD}" type="presParOf" srcId="{851025F8-7D42-45CB-8FD8-4E53E2BC67CB}" destId="{627066B2-FAD4-43BF-A5BA-86F46FAE4639}" srcOrd="7" destOrd="0" presId="urn:microsoft.com/office/officeart/2005/8/layout/pyramid2"/>
    <dgm:cxn modelId="{129A2677-F1D8-446D-8F41-3BCEE3C26391}" type="presParOf" srcId="{851025F8-7D42-45CB-8FD8-4E53E2BC67CB}" destId="{BF7C1F74-D70F-47C0-8560-188D626FB8FA}" srcOrd="8" destOrd="0" presId="urn:microsoft.com/office/officeart/2005/8/layout/pyramid2"/>
    <dgm:cxn modelId="{90526887-8E1A-4C69-9423-4F76D40A89D0}" type="presParOf" srcId="{851025F8-7D42-45CB-8FD8-4E53E2BC67CB}" destId="{D28C27F7-4217-4CD3-8471-0A912C0BF22D}" srcOrd="9" destOrd="0" presId="urn:microsoft.com/office/officeart/2005/8/layout/pyramid2"/>
    <dgm:cxn modelId="{1C5E01AC-A48A-4BFE-BC02-AECEB7BE002E}" type="presParOf" srcId="{851025F8-7D42-45CB-8FD8-4E53E2BC67CB}" destId="{EA4AEC27-C890-46F0-83B2-6D892C36C580}" srcOrd="10" destOrd="0" presId="urn:microsoft.com/office/officeart/2005/8/layout/pyramid2"/>
    <dgm:cxn modelId="{D84BF17E-4E19-4DE1-B21A-EA08B228CF5F}" type="presParOf" srcId="{851025F8-7D42-45CB-8FD8-4E53E2BC67CB}" destId="{D6D9AB92-8682-40E9-BE22-375F94CC5A28}" srcOrd="11" destOrd="0" presId="urn:microsoft.com/office/officeart/2005/8/layout/pyramid2"/>
    <dgm:cxn modelId="{833869E2-915A-4A55-884B-F4A6C834D9AF}" type="presParOf" srcId="{851025F8-7D42-45CB-8FD8-4E53E2BC67CB}" destId="{EA3EF102-87BA-408B-B660-A8A89659634A}" srcOrd="12" destOrd="0" presId="urn:microsoft.com/office/officeart/2005/8/layout/pyramid2"/>
    <dgm:cxn modelId="{5DB4FC09-1DF9-4EA8-8B97-BDCF9273B98E}" type="presParOf" srcId="{851025F8-7D42-45CB-8FD8-4E53E2BC67CB}" destId="{326D0866-4A4A-41D3-BB15-7DDD41B1A4DE}" srcOrd="13" destOrd="0" presId="urn:microsoft.com/office/officeart/2005/8/layout/pyramid2"/>
    <dgm:cxn modelId="{C2A83E65-14F7-447B-86AA-37177709078A}" type="presParOf" srcId="{851025F8-7D42-45CB-8FD8-4E53E2BC67CB}" destId="{B281C10D-8DD1-4D7E-A5BF-315CB6C8D0F4}" srcOrd="14" destOrd="0" presId="urn:microsoft.com/office/officeart/2005/8/layout/pyramid2"/>
    <dgm:cxn modelId="{3AF81874-D03B-4F5E-A5F0-4744EBCEC9F0}" type="presParOf" srcId="{851025F8-7D42-45CB-8FD8-4E53E2BC67CB}" destId="{07B52322-B62D-4677-A0EC-6292621D18BA}"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4B8D80-B07E-402B-AEF6-D17CB3E5CB70}" type="doc">
      <dgm:prSet loTypeId="urn:microsoft.com/office/officeart/2005/8/layout/pyramid2" loCatId="pyramid" qsTypeId="urn:microsoft.com/office/officeart/2005/8/quickstyle/3d4" qsCatId="3D" csTypeId="urn:microsoft.com/office/officeart/2005/8/colors/accent1_2" csCatId="accent1"/>
      <dgm:spPr/>
      <dgm:t>
        <a:bodyPr/>
        <a:lstStyle/>
        <a:p>
          <a:endParaRPr lang="en-IN"/>
        </a:p>
      </dgm:t>
    </dgm:pt>
    <dgm:pt modelId="{4222A057-AFC7-4535-B31F-2002B71BBD6D}">
      <dgm:prSet/>
      <dgm:spPr/>
      <dgm:t>
        <a:bodyPr/>
        <a:lstStyle/>
        <a:p>
          <a:pPr rtl="0"/>
          <a:r>
            <a:rPr lang="en-US" dirty="0" smtClean="0"/>
            <a:t>Operating system:-Windows Xp or Above.</a:t>
          </a:r>
          <a:endParaRPr lang="en-IN" dirty="0"/>
        </a:p>
      </dgm:t>
    </dgm:pt>
    <dgm:pt modelId="{8CF1FB24-BFA6-4E5A-ABBC-4E9E0648210E}" type="parTrans" cxnId="{E1D162EC-0814-453E-91CF-BEEB09F86A80}">
      <dgm:prSet/>
      <dgm:spPr/>
      <dgm:t>
        <a:bodyPr/>
        <a:lstStyle/>
        <a:p>
          <a:endParaRPr lang="en-IN"/>
        </a:p>
      </dgm:t>
    </dgm:pt>
    <dgm:pt modelId="{4B1729C9-A837-4CC9-803F-ABF9CF0E6D98}" type="sibTrans" cxnId="{E1D162EC-0814-453E-91CF-BEEB09F86A80}">
      <dgm:prSet/>
      <dgm:spPr/>
      <dgm:t>
        <a:bodyPr/>
        <a:lstStyle/>
        <a:p>
          <a:endParaRPr lang="en-IN"/>
        </a:p>
      </dgm:t>
    </dgm:pt>
    <dgm:pt modelId="{5CF7AC8B-30B4-4125-B292-ECE12D5BAE62}">
      <dgm:prSet/>
      <dgm:spPr/>
      <dgm:t>
        <a:bodyPr/>
        <a:lstStyle/>
        <a:p>
          <a:pPr rtl="0"/>
          <a:r>
            <a:rPr lang="en-US" dirty="0" smtClean="0"/>
            <a:t>Web browser:-opera, chrome…etc</a:t>
          </a:r>
          <a:endParaRPr lang="en-IN" dirty="0"/>
        </a:p>
      </dgm:t>
    </dgm:pt>
    <dgm:pt modelId="{21AD98CF-26DE-42BF-8332-9901B2C4605D}" type="parTrans" cxnId="{48DBBB58-1993-401F-ACA2-CB4F40EA124D}">
      <dgm:prSet/>
      <dgm:spPr/>
      <dgm:t>
        <a:bodyPr/>
        <a:lstStyle/>
        <a:p>
          <a:endParaRPr lang="en-IN"/>
        </a:p>
      </dgm:t>
    </dgm:pt>
    <dgm:pt modelId="{21C03349-3BE1-4483-8EB9-0CCC606AC67B}" type="sibTrans" cxnId="{48DBBB58-1993-401F-ACA2-CB4F40EA124D}">
      <dgm:prSet/>
      <dgm:spPr/>
      <dgm:t>
        <a:bodyPr/>
        <a:lstStyle/>
        <a:p>
          <a:endParaRPr lang="en-IN"/>
        </a:p>
      </dgm:t>
    </dgm:pt>
    <dgm:pt modelId="{A4D3905C-9D57-4301-82F7-2CCFB389B356}">
      <dgm:prSet/>
      <dgm:spPr/>
      <dgm:t>
        <a:bodyPr/>
        <a:lstStyle/>
        <a:p>
          <a:pPr rtl="0"/>
          <a:r>
            <a:rPr lang="en-US" dirty="0" smtClean="0"/>
            <a:t>Connection to Server Wireless or Wired.</a:t>
          </a:r>
          <a:endParaRPr lang="en-IN" dirty="0"/>
        </a:p>
      </dgm:t>
    </dgm:pt>
    <dgm:pt modelId="{66879694-3686-4A07-9D80-42B403F2F446}" type="parTrans" cxnId="{FD59F0CB-912E-4ACF-93B7-2E0489B2BCC9}">
      <dgm:prSet/>
      <dgm:spPr/>
      <dgm:t>
        <a:bodyPr/>
        <a:lstStyle/>
        <a:p>
          <a:endParaRPr lang="en-IN"/>
        </a:p>
      </dgm:t>
    </dgm:pt>
    <dgm:pt modelId="{4C7FA6D3-F74B-41E7-B427-84BE814DF86C}" type="sibTrans" cxnId="{FD59F0CB-912E-4ACF-93B7-2E0489B2BCC9}">
      <dgm:prSet/>
      <dgm:spPr/>
      <dgm:t>
        <a:bodyPr/>
        <a:lstStyle/>
        <a:p>
          <a:endParaRPr lang="en-IN"/>
        </a:p>
      </dgm:t>
    </dgm:pt>
    <dgm:pt modelId="{9B0E4DB6-210A-491C-8002-C24E94FFD973}" type="pres">
      <dgm:prSet presAssocID="{F14B8D80-B07E-402B-AEF6-D17CB3E5CB70}" presName="compositeShape" presStyleCnt="0">
        <dgm:presLayoutVars>
          <dgm:dir/>
          <dgm:resizeHandles/>
        </dgm:presLayoutVars>
      </dgm:prSet>
      <dgm:spPr/>
      <dgm:t>
        <a:bodyPr/>
        <a:lstStyle/>
        <a:p>
          <a:endParaRPr lang="en-IN"/>
        </a:p>
      </dgm:t>
    </dgm:pt>
    <dgm:pt modelId="{012E4D1F-768A-45D7-AD96-E5BD94D3B324}" type="pres">
      <dgm:prSet presAssocID="{F14B8D80-B07E-402B-AEF6-D17CB3E5CB70}" presName="pyramid" presStyleLbl="node1" presStyleIdx="0" presStyleCnt="1"/>
      <dgm:spPr/>
    </dgm:pt>
    <dgm:pt modelId="{96B92900-F9D4-458D-ABDD-11758D10D8D8}" type="pres">
      <dgm:prSet presAssocID="{F14B8D80-B07E-402B-AEF6-D17CB3E5CB70}" presName="theList" presStyleCnt="0"/>
      <dgm:spPr/>
    </dgm:pt>
    <dgm:pt modelId="{D4CAAFFB-9797-4E97-9D9B-329A4198E5B3}" type="pres">
      <dgm:prSet presAssocID="{4222A057-AFC7-4535-B31F-2002B71BBD6D}" presName="aNode" presStyleLbl="fgAcc1" presStyleIdx="0" presStyleCnt="3">
        <dgm:presLayoutVars>
          <dgm:bulletEnabled val="1"/>
        </dgm:presLayoutVars>
      </dgm:prSet>
      <dgm:spPr/>
      <dgm:t>
        <a:bodyPr/>
        <a:lstStyle/>
        <a:p>
          <a:endParaRPr lang="en-IN"/>
        </a:p>
      </dgm:t>
    </dgm:pt>
    <dgm:pt modelId="{E7CF27E9-4680-4509-B29B-604E53AF6633}" type="pres">
      <dgm:prSet presAssocID="{4222A057-AFC7-4535-B31F-2002B71BBD6D}" presName="aSpace" presStyleCnt="0"/>
      <dgm:spPr/>
    </dgm:pt>
    <dgm:pt modelId="{9C94E05A-BCDA-4565-840C-D95CC2227BE7}" type="pres">
      <dgm:prSet presAssocID="{5CF7AC8B-30B4-4125-B292-ECE12D5BAE62}" presName="aNode" presStyleLbl="fgAcc1" presStyleIdx="1" presStyleCnt="3">
        <dgm:presLayoutVars>
          <dgm:bulletEnabled val="1"/>
        </dgm:presLayoutVars>
      </dgm:prSet>
      <dgm:spPr/>
      <dgm:t>
        <a:bodyPr/>
        <a:lstStyle/>
        <a:p>
          <a:endParaRPr lang="en-IN"/>
        </a:p>
      </dgm:t>
    </dgm:pt>
    <dgm:pt modelId="{497DEAA8-44B9-4375-A650-715A373914D5}" type="pres">
      <dgm:prSet presAssocID="{5CF7AC8B-30B4-4125-B292-ECE12D5BAE62}" presName="aSpace" presStyleCnt="0"/>
      <dgm:spPr/>
    </dgm:pt>
    <dgm:pt modelId="{CBE01BF4-C8C8-4CA4-8810-5CBE2BE0DFDB}" type="pres">
      <dgm:prSet presAssocID="{A4D3905C-9D57-4301-82F7-2CCFB389B356}" presName="aNode" presStyleLbl="fgAcc1" presStyleIdx="2" presStyleCnt="3">
        <dgm:presLayoutVars>
          <dgm:bulletEnabled val="1"/>
        </dgm:presLayoutVars>
      </dgm:prSet>
      <dgm:spPr/>
      <dgm:t>
        <a:bodyPr/>
        <a:lstStyle/>
        <a:p>
          <a:endParaRPr lang="en-IN"/>
        </a:p>
      </dgm:t>
    </dgm:pt>
    <dgm:pt modelId="{877197E5-757F-4849-A35F-D926FE38EBE9}" type="pres">
      <dgm:prSet presAssocID="{A4D3905C-9D57-4301-82F7-2CCFB389B356}" presName="aSpace" presStyleCnt="0"/>
      <dgm:spPr/>
    </dgm:pt>
  </dgm:ptLst>
  <dgm:cxnLst>
    <dgm:cxn modelId="{48DBBB58-1993-401F-ACA2-CB4F40EA124D}" srcId="{F14B8D80-B07E-402B-AEF6-D17CB3E5CB70}" destId="{5CF7AC8B-30B4-4125-B292-ECE12D5BAE62}" srcOrd="1" destOrd="0" parTransId="{21AD98CF-26DE-42BF-8332-9901B2C4605D}" sibTransId="{21C03349-3BE1-4483-8EB9-0CCC606AC67B}"/>
    <dgm:cxn modelId="{A55ECC2F-DAAF-4A4E-B77F-F862B50FFEFB}" type="presOf" srcId="{A4D3905C-9D57-4301-82F7-2CCFB389B356}" destId="{CBE01BF4-C8C8-4CA4-8810-5CBE2BE0DFDB}" srcOrd="0" destOrd="0" presId="urn:microsoft.com/office/officeart/2005/8/layout/pyramid2"/>
    <dgm:cxn modelId="{4DAEA481-A634-4D20-BAE0-D5B4559B02C3}" type="presOf" srcId="{5CF7AC8B-30B4-4125-B292-ECE12D5BAE62}" destId="{9C94E05A-BCDA-4565-840C-D95CC2227BE7}" srcOrd="0" destOrd="0" presId="urn:microsoft.com/office/officeart/2005/8/layout/pyramid2"/>
    <dgm:cxn modelId="{3EA167D9-A38F-4BD8-9D9B-E48B30D4927D}" type="presOf" srcId="{4222A057-AFC7-4535-B31F-2002B71BBD6D}" destId="{D4CAAFFB-9797-4E97-9D9B-329A4198E5B3}" srcOrd="0" destOrd="0" presId="urn:microsoft.com/office/officeart/2005/8/layout/pyramid2"/>
    <dgm:cxn modelId="{FBE2D474-9159-4A9A-B730-B211BFEF0B52}" type="presOf" srcId="{F14B8D80-B07E-402B-AEF6-D17CB3E5CB70}" destId="{9B0E4DB6-210A-491C-8002-C24E94FFD973}" srcOrd="0" destOrd="0" presId="urn:microsoft.com/office/officeart/2005/8/layout/pyramid2"/>
    <dgm:cxn modelId="{E1D162EC-0814-453E-91CF-BEEB09F86A80}" srcId="{F14B8D80-B07E-402B-AEF6-D17CB3E5CB70}" destId="{4222A057-AFC7-4535-B31F-2002B71BBD6D}" srcOrd="0" destOrd="0" parTransId="{8CF1FB24-BFA6-4E5A-ABBC-4E9E0648210E}" sibTransId="{4B1729C9-A837-4CC9-803F-ABF9CF0E6D98}"/>
    <dgm:cxn modelId="{FD59F0CB-912E-4ACF-93B7-2E0489B2BCC9}" srcId="{F14B8D80-B07E-402B-AEF6-D17CB3E5CB70}" destId="{A4D3905C-9D57-4301-82F7-2CCFB389B356}" srcOrd="2" destOrd="0" parTransId="{66879694-3686-4A07-9D80-42B403F2F446}" sibTransId="{4C7FA6D3-F74B-41E7-B427-84BE814DF86C}"/>
    <dgm:cxn modelId="{DC56BB68-E5EE-461C-9FB5-DD0CCD818395}" type="presParOf" srcId="{9B0E4DB6-210A-491C-8002-C24E94FFD973}" destId="{012E4D1F-768A-45D7-AD96-E5BD94D3B324}" srcOrd="0" destOrd="0" presId="urn:microsoft.com/office/officeart/2005/8/layout/pyramid2"/>
    <dgm:cxn modelId="{44336F87-5AE3-4452-A559-C42991289C4C}" type="presParOf" srcId="{9B0E4DB6-210A-491C-8002-C24E94FFD973}" destId="{96B92900-F9D4-458D-ABDD-11758D10D8D8}" srcOrd="1" destOrd="0" presId="urn:microsoft.com/office/officeart/2005/8/layout/pyramid2"/>
    <dgm:cxn modelId="{1138A679-EA48-4CF0-8E33-654CD668A9D8}" type="presParOf" srcId="{96B92900-F9D4-458D-ABDD-11758D10D8D8}" destId="{D4CAAFFB-9797-4E97-9D9B-329A4198E5B3}" srcOrd="0" destOrd="0" presId="urn:microsoft.com/office/officeart/2005/8/layout/pyramid2"/>
    <dgm:cxn modelId="{964B1BA3-E1E3-4DFA-A792-F4330325E062}" type="presParOf" srcId="{96B92900-F9D4-458D-ABDD-11758D10D8D8}" destId="{E7CF27E9-4680-4509-B29B-604E53AF6633}" srcOrd="1" destOrd="0" presId="urn:microsoft.com/office/officeart/2005/8/layout/pyramid2"/>
    <dgm:cxn modelId="{430AB167-FBD0-48BB-BFB7-DC8DF7372C34}" type="presParOf" srcId="{96B92900-F9D4-458D-ABDD-11758D10D8D8}" destId="{9C94E05A-BCDA-4565-840C-D95CC2227BE7}" srcOrd="2" destOrd="0" presId="urn:microsoft.com/office/officeart/2005/8/layout/pyramid2"/>
    <dgm:cxn modelId="{B2DD9034-41FF-4551-92A3-6D5136B2502D}" type="presParOf" srcId="{96B92900-F9D4-458D-ABDD-11758D10D8D8}" destId="{497DEAA8-44B9-4375-A650-715A373914D5}" srcOrd="3" destOrd="0" presId="urn:microsoft.com/office/officeart/2005/8/layout/pyramid2"/>
    <dgm:cxn modelId="{5322FC2A-32F8-41BD-9D7B-046603C94091}" type="presParOf" srcId="{96B92900-F9D4-458D-ABDD-11758D10D8D8}" destId="{CBE01BF4-C8C8-4CA4-8810-5CBE2BE0DFDB}" srcOrd="4" destOrd="0" presId="urn:microsoft.com/office/officeart/2005/8/layout/pyramid2"/>
    <dgm:cxn modelId="{89B88BE0-DC24-4F93-91B3-6318A3EF82F2}" type="presParOf" srcId="{96B92900-F9D4-458D-ABDD-11758D10D8D8}" destId="{877197E5-757F-4849-A35F-D926FE38EBE9}"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78EF2C-3980-4756-B8AA-BB093FC54159}"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BCFFD446-4A7C-4AAB-A0A8-BF7D2CD0483C}">
      <dgm:prSet/>
      <dgm:spPr/>
      <dgm:t>
        <a:bodyPr/>
        <a:lstStyle/>
        <a:p>
          <a:pPr rtl="0"/>
          <a:r>
            <a:rPr lang="en-IN" dirty="0" smtClean="0"/>
            <a:t>Basically the attendance is maintained by using traditional methods </a:t>
          </a:r>
        </a:p>
        <a:p>
          <a:pPr rtl="0"/>
          <a:r>
            <a:rPr lang="en-IN" dirty="0" smtClean="0"/>
            <a:t>i.e. “Pen and Paper”</a:t>
          </a:r>
          <a:endParaRPr lang="en-IN" dirty="0"/>
        </a:p>
      </dgm:t>
    </dgm:pt>
    <dgm:pt modelId="{9D8DF7BA-2503-418F-A37C-9392AE705E53}" type="parTrans" cxnId="{65B519B9-A077-4628-9B12-8857C874E8D8}">
      <dgm:prSet/>
      <dgm:spPr/>
      <dgm:t>
        <a:bodyPr/>
        <a:lstStyle/>
        <a:p>
          <a:endParaRPr lang="en-IN"/>
        </a:p>
      </dgm:t>
    </dgm:pt>
    <dgm:pt modelId="{406F4576-24CC-4E2D-8387-78E5867625FD}" type="sibTrans" cxnId="{65B519B9-A077-4628-9B12-8857C874E8D8}">
      <dgm:prSet/>
      <dgm:spPr/>
      <dgm:t>
        <a:bodyPr/>
        <a:lstStyle/>
        <a:p>
          <a:endParaRPr lang="en-IN"/>
        </a:p>
      </dgm:t>
    </dgm:pt>
    <dgm:pt modelId="{8FCD10FA-758B-4C84-99F9-275468B56927}">
      <dgm:prSet/>
      <dgm:spPr/>
      <dgm:t>
        <a:bodyPr/>
        <a:lstStyle/>
        <a:p>
          <a:pPr rtl="0"/>
          <a:r>
            <a:rPr lang="en-IN" dirty="0" smtClean="0"/>
            <a:t>It is more time consuming and requires a lot of human efforts and the records are worn out by the passage of time</a:t>
          </a:r>
          <a:endParaRPr lang="en-IN" dirty="0"/>
        </a:p>
      </dgm:t>
    </dgm:pt>
    <dgm:pt modelId="{F8D8C425-83E3-46F7-B542-6AADD73B3B5A}" type="parTrans" cxnId="{266408FC-A362-4BCC-BB9C-476BB6A35B17}">
      <dgm:prSet/>
      <dgm:spPr/>
      <dgm:t>
        <a:bodyPr/>
        <a:lstStyle/>
        <a:p>
          <a:endParaRPr lang="en-IN"/>
        </a:p>
      </dgm:t>
    </dgm:pt>
    <dgm:pt modelId="{941A62A8-9F9E-45B0-8A71-B1B3047702BE}" type="sibTrans" cxnId="{266408FC-A362-4BCC-BB9C-476BB6A35B17}">
      <dgm:prSet/>
      <dgm:spPr/>
      <dgm:t>
        <a:bodyPr/>
        <a:lstStyle/>
        <a:p>
          <a:endParaRPr lang="en-IN"/>
        </a:p>
      </dgm:t>
    </dgm:pt>
    <dgm:pt modelId="{28DA872B-DF17-4D5F-BE9C-C85862AF836C}">
      <dgm:prSet/>
      <dgm:spPr/>
      <dgm:t>
        <a:bodyPr/>
        <a:lstStyle/>
        <a:p>
          <a:pPr rtl="0"/>
          <a:r>
            <a:rPr lang="en-IN" dirty="0" smtClean="0"/>
            <a:t>As traditional method uses pen and paper which are produced causing damage to the nature</a:t>
          </a:r>
          <a:endParaRPr lang="en-IN" dirty="0"/>
        </a:p>
      </dgm:t>
    </dgm:pt>
    <dgm:pt modelId="{307B66C6-AE35-470D-9DCB-8C8DEDABD06F}" type="parTrans" cxnId="{8DACBCAE-A3CC-41F9-A3E9-D5A712B031C7}">
      <dgm:prSet/>
      <dgm:spPr/>
      <dgm:t>
        <a:bodyPr/>
        <a:lstStyle/>
        <a:p>
          <a:endParaRPr lang="en-IN"/>
        </a:p>
      </dgm:t>
    </dgm:pt>
    <dgm:pt modelId="{48788EFD-FE94-44B2-928C-01A14316E021}" type="sibTrans" cxnId="{8DACBCAE-A3CC-41F9-A3E9-D5A712B031C7}">
      <dgm:prSet/>
      <dgm:spPr/>
      <dgm:t>
        <a:bodyPr/>
        <a:lstStyle/>
        <a:p>
          <a:endParaRPr lang="en-IN"/>
        </a:p>
      </dgm:t>
    </dgm:pt>
    <dgm:pt modelId="{70261C36-A630-4FB0-A29E-45CF1E2C2E83}" type="pres">
      <dgm:prSet presAssocID="{8278EF2C-3980-4756-B8AA-BB093FC54159}" presName="Name0" presStyleCnt="0">
        <dgm:presLayoutVars>
          <dgm:dir/>
          <dgm:resizeHandles val="exact"/>
        </dgm:presLayoutVars>
      </dgm:prSet>
      <dgm:spPr/>
      <dgm:t>
        <a:bodyPr/>
        <a:lstStyle/>
        <a:p>
          <a:endParaRPr lang="en-US"/>
        </a:p>
      </dgm:t>
    </dgm:pt>
    <dgm:pt modelId="{DB1EE898-6C0F-46F9-8CC2-969337929B95}" type="pres">
      <dgm:prSet presAssocID="{BCFFD446-4A7C-4AAB-A0A8-BF7D2CD0483C}" presName="node" presStyleLbl="node1" presStyleIdx="0" presStyleCnt="3">
        <dgm:presLayoutVars>
          <dgm:bulletEnabled val="1"/>
        </dgm:presLayoutVars>
      </dgm:prSet>
      <dgm:spPr/>
      <dgm:t>
        <a:bodyPr/>
        <a:lstStyle/>
        <a:p>
          <a:endParaRPr lang="en-US"/>
        </a:p>
      </dgm:t>
    </dgm:pt>
    <dgm:pt modelId="{C4110E33-3795-4E44-805F-5788EA0DBEA3}" type="pres">
      <dgm:prSet presAssocID="{406F4576-24CC-4E2D-8387-78E5867625FD}" presName="sibTrans" presStyleCnt="0"/>
      <dgm:spPr/>
    </dgm:pt>
    <dgm:pt modelId="{F2A0F41C-0033-42D3-9E7D-7B06CE7F1C62}" type="pres">
      <dgm:prSet presAssocID="{8FCD10FA-758B-4C84-99F9-275468B56927}" presName="node" presStyleLbl="node1" presStyleIdx="1" presStyleCnt="3">
        <dgm:presLayoutVars>
          <dgm:bulletEnabled val="1"/>
        </dgm:presLayoutVars>
      </dgm:prSet>
      <dgm:spPr/>
      <dgm:t>
        <a:bodyPr/>
        <a:lstStyle/>
        <a:p>
          <a:endParaRPr lang="en-US"/>
        </a:p>
      </dgm:t>
    </dgm:pt>
    <dgm:pt modelId="{D3B9CB20-800A-40A2-9A34-4050D4C5D310}" type="pres">
      <dgm:prSet presAssocID="{941A62A8-9F9E-45B0-8A71-B1B3047702BE}" presName="sibTrans" presStyleCnt="0"/>
      <dgm:spPr/>
    </dgm:pt>
    <dgm:pt modelId="{71C3FE6F-3402-4496-A19A-2AF5B4784742}" type="pres">
      <dgm:prSet presAssocID="{28DA872B-DF17-4D5F-BE9C-C85862AF836C}" presName="node" presStyleLbl="node1" presStyleIdx="2" presStyleCnt="3">
        <dgm:presLayoutVars>
          <dgm:bulletEnabled val="1"/>
        </dgm:presLayoutVars>
      </dgm:prSet>
      <dgm:spPr/>
      <dgm:t>
        <a:bodyPr/>
        <a:lstStyle/>
        <a:p>
          <a:endParaRPr lang="en-US"/>
        </a:p>
      </dgm:t>
    </dgm:pt>
  </dgm:ptLst>
  <dgm:cxnLst>
    <dgm:cxn modelId="{AEF65AF8-316B-4B76-94D1-215A7FBE95A6}" type="presOf" srcId="{28DA872B-DF17-4D5F-BE9C-C85862AF836C}" destId="{71C3FE6F-3402-4496-A19A-2AF5B4784742}" srcOrd="0" destOrd="0" presId="urn:microsoft.com/office/officeart/2005/8/layout/hList6"/>
    <dgm:cxn modelId="{36C0157D-E827-4DE6-8275-D18B9B0FED0C}" type="presOf" srcId="{8278EF2C-3980-4756-B8AA-BB093FC54159}" destId="{70261C36-A630-4FB0-A29E-45CF1E2C2E83}" srcOrd="0" destOrd="0" presId="urn:microsoft.com/office/officeart/2005/8/layout/hList6"/>
    <dgm:cxn modelId="{266408FC-A362-4BCC-BB9C-476BB6A35B17}" srcId="{8278EF2C-3980-4756-B8AA-BB093FC54159}" destId="{8FCD10FA-758B-4C84-99F9-275468B56927}" srcOrd="1" destOrd="0" parTransId="{F8D8C425-83E3-46F7-B542-6AADD73B3B5A}" sibTransId="{941A62A8-9F9E-45B0-8A71-B1B3047702BE}"/>
    <dgm:cxn modelId="{8DACBCAE-A3CC-41F9-A3E9-D5A712B031C7}" srcId="{8278EF2C-3980-4756-B8AA-BB093FC54159}" destId="{28DA872B-DF17-4D5F-BE9C-C85862AF836C}" srcOrd="2" destOrd="0" parTransId="{307B66C6-AE35-470D-9DCB-8C8DEDABD06F}" sibTransId="{48788EFD-FE94-44B2-928C-01A14316E021}"/>
    <dgm:cxn modelId="{240D9D70-53A0-4B95-861A-AF1DAB97A1ED}" type="presOf" srcId="{BCFFD446-4A7C-4AAB-A0A8-BF7D2CD0483C}" destId="{DB1EE898-6C0F-46F9-8CC2-969337929B95}" srcOrd="0" destOrd="0" presId="urn:microsoft.com/office/officeart/2005/8/layout/hList6"/>
    <dgm:cxn modelId="{A673EE2B-43B9-4ED0-AF2B-212F417B198D}" type="presOf" srcId="{8FCD10FA-758B-4C84-99F9-275468B56927}" destId="{F2A0F41C-0033-42D3-9E7D-7B06CE7F1C62}" srcOrd="0" destOrd="0" presId="urn:microsoft.com/office/officeart/2005/8/layout/hList6"/>
    <dgm:cxn modelId="{65B519B9-A077-4628-9B12-8857C874E8D8}" srcId="{8278EF2C-3980-4756-B8AA-BB093FC54159}" destId="{BCFFD446-4A7C-4AAB-A0A8-BF7D2CD0483C}" srcOrd="0" destOrd="0" parTransId="{9D8DF7BA-2503-418F-A37C-9392AE705E53}" sibTransId="{406F4576-24CC-4E2D-8387-78E5867625FD}"/>
    <dgm:cxn modelId="{6CFB5A73-39B9-48D3-AB6A-2413EE32EA5F}" type="presParOf" srcId="{70261C36-A630-4FB0-A29E-45CF1E2C2E83}" destId="{DB1EE898-6C0F-46F9-8CC2-969337929B95}" srcOrd="0" destOrd="0" presId="urn:microsoft.com/office/officeart/2005/8/layout/hList6"/>
    <dgm:cxn modelId="{3C2B6CEC-21EA-46CD-90CF-63F2B4C7E5B0}" type="presParOf" srcId="{70261C36-A630-4FB0-A29E-45CF1E2C2E83}" destId="{C4110E33-3795-4E44-805F-5788EA0DBEA3}" srcOrd="1" destOrd="0" presId="urn:microsoft.com/office/officeart/2005/8/layout/hList6"/>
    <dgm:cxn modelId="{994AA5CA-863D-423D-AEB1-A3E1BB8CF9CD}" type="presParOf" srcId="{70261C36-A630-4FB0-A29E-45CF1E2C2E83}" destId="{F2A0F41C-0033-42D3-9E7D-7B06CE7F1C62}" srcOrd="2" destOrd="0" presId="urn:microsoft.com/office/officeart/2005/8/layout/hList6"/>
    <dgm:cxn modelId="{95340D84-5ABD-47E6-8010-C620F0902571}" type="presParOf" srcId="{70261C36-A630-4FB0-A29E-45CF1E2C2E83}" destId="{D3B9CB20-800A-40A2-9A34-4050D4C5D310}" srcOrd="3" destOrd="0" presId="urn:microsoft.com/office/officeart/2005/8/layout/hList6"/>
    <dgm:cxn modelId="{563FD4F1-DE51-4B04-894A-C6E3D1A63EA7}" type="presParOf" srcId="{70261C36-A630-4FB0-A29E-45CF1E2C2E83}" destId="{71C3FE6F-3402-4496-A19A-2AF5B478474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59DED8-1104-4916-8AEA-862CF823A3CB}"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9DBB6500-EA29-4961-9E42-A49F0DCBAE20}">
      <dgm:prSet custT="1"/>
      <dgm:spPr/>
      <dgm:t>
        <a:bodyPr/>
        <a:lstStyle/>
        <a:p>
          <a:pPr rtl="0"/>
          <a:r>
            <a:rPr lang="en-IN" sz="4400" dirty="0" smtClean="0"/>
            <a:t>In Efficient</a:t>
          </a:r>
          <a:endParaRPr lang="en-IN" sz="4400" dirty="0"/>
        </a:p>
      </dgm:t>
    </dgm:pt>
    <dgm:pt modelId="{F32557EC-38AF-49AF-9E5C-A638F75A0BCC}" type="parTrans" cxnId="{1C8161CD-60B1-4754-AF39-07C3C14CBDE4}">
      <dgm:prSet/>
      <dgm:spPr/>
      <dgm:t>
        <a:bodyPr/>
        <a:lstStyle/>
        <a:p>
          <a:endParaRPr lang="en-IN"/>
        </a:p>
      </dgm:t>
    </dgm:pt>
    <dgm:pt modelId="{2101931E-A576-4C0C-9A13-EAA54AD19250}" type="sibTrans" cxnId="{1C8161CD-60B1-4754-AF39-07C3C14CBDE4}">
      <dgm:prSet/>
      <dgm:spPr/>
      <dgm:t>
        <a:bodyPr/>
        <a:lstStyle/>
        <a:p>
          <a:endParaRPr lang="en-IN"/>
        </a:p>
      </dgm:t>
    </dgm:pt>
    <dgm:pt modelId="{4DD66929-33B1-48F2-BFF5-4272840708CC}">
      <dgm:prSet custT="1"/>
      <dgm:spPr/>
      <dgm:t>
        <a:bodyPr/>
        <a:lstStyle/>
        <a:p>
          <a:pPr rtl="0"/>
          <a:r>
            <a:rPr lang="en-IN" sz="4000" dirty="0" smtClean="0"/>
            <a:t>Causes damage to Nature</a:t>
          </a:r>
          <a:endParaRPr lang="en-IN" sz="4000" dirty="0"/>
        </a:p>
      </dgm:t>
    </dgm:pt>
    <dgm:pt modelId="{E2764B0E-E982-4441-A2E2-6D7FA37E5F7E}" type="parTrans" cxnId="{DB392FF1-BD60-4CE9-B08E-8D8EABAF632B}">
      <dgm:prSet/>
      <dgm:spPr/>
      <dgm:t>
        <a:bodyPr/>
        <a:lstStyle/>
        <a:p>
          <a:endParaRPr lang="en-IN"/>
        </a:p>
      </dgm:t>
    </dgm:pt>
    <dgm:pt modelId="{AA88E64E-387A-4ED7-883B-418F01263188}" type="sibTrans" cxnId="{DB392FF1-BD60-4CE9-B08E-8D8EABAF632B}">
      <dgm:prSet/>
      <dgm:spPr/>
      <dgm:t>
        <a:bodyPr/>
        <a:lstStyle/>
        <a:p>
          <a:endParaRPr lang="en-IN"/>
        </a:p>
      </dgm:t>
    </dgm:pt>
    <dgm:pt modelId="{9FF87499-AF18-4862-8037-D4B24A33D9A9}">
      <dgm:prSet custT="1"/>
      <dgm:spPr/>
      <dgm:t>
        <a:bodyPr/>
        <a:lstStyle/>
        <a:p>
          <a:pPr rtl="0"/>
          <a:r>
            <a:rPr lang="en-IN" sz="4400" dirty="0" smtClean="0"/>
            <a:t>Time Consuming</a:t>
          </a:r>
          <a:endParaRPr lang="en-IN" sz="4400" dirty="0"/>
        </a:p>
      </dgm:t>
    </dgm:pt>
    <dgm:pt modelId="{470DCB73-485C-4079-8B2D-5844EE794F71}" type="sibTrans" cxnId="{7BCD7D05-4292-4299-A7BC-58162639D0FD}">
      <dgm:prSet/>
      <dgm:spPr/>
      <dgm:t>
        <a:bodyPr/>
        <a:lstStyle/>
        <a:p>
          <a:endParaRPr lang="en-IN"/>
        </a:p>
      </dgm:t>
    </dgm:pt>
    <dgm:pt modelId="{E496EC46-32F8-4EC7-8C39-DD21B131EB75}" type="parTrans" cxnId="{7BCD7D05-4292-4299-A7BC-58162639D0FD}">
      <dgm:prSet/>
      <dgm:spPr/>
      <dgm:t>
        <a:bodyPr/>
        <a:lstStyle/>
        <a:p>
          <a:endParaRPr lang="en-IN"/>
        </a:p>
      </dgm:t>
    </dgm:pt>
    <dgm:pt modelId="{598E0642-FFA9-441E-A480-790515070E1B}" type="pres">
      <dgm:prSet presAssocID="{8259DED8-1104-4916-8AEA-862CF823A3CB}" presName="Name0" presStyleCnt="0">
        <dgm:presLayoutVars>
          <dgm:chMax val="7"/>
          <dgm:dir/>
          <dgm:animLvl val="lvl"/>
          <dgm:resizeHandles val="exact"/>
        </dgm:presLayoutVars>
      </dgm:prSet>
      <dgm:spPr/>
      <dgm:t>
        <a:bodyPr/>
        <a:lstStyle/>
        <a:p>
          <a:endParaRPr lang="en-US"/>
        </a:p>
      </dgm:t>
    </dgm:pt>
    <dgm:pt modelId="{F1B4A293-9592-48A5-B5F2-F573FEAB820E}" type="pres">
      <dgm:prSet presAssocID="{9FF87499-AF18-4862-8037-D4B24A33D9A9}" presName="circle1" presStyleLbl="node1" presStyleIdx="0" presStyleCnt="3"/>
      <dgm:spPr/>
    </dgm:pt>
    <dgm:pt modelId="{1B77E9BB-B1BC-48E3-8EC3-0FB2E32428A1}" type="pres">
      <dgm:prSet presAssocID="{9FF87499-AF18-4862-8037-D4B24A33D9A9}" presName="space" presStyleCnt="0"/>
      <dgm:spPr/>
    </dgm:pt>
    <dgm:pt modelId="{A4FBB80E-6928-40D7-B5BC-2442B88D876B}" type="pres">
      <dgm:prSet presAssocID="{9FF87499-AF18-4862-8037-D4B24A33D9A9}" presName="rect1" presStyleLbl="alignAcc1" presStyleIdx="0" presStyleCnt="3" custLinFactNeighborX="-5154" custLinFactNeighborY="24555"/>
      <dgm:spPr/>
      <dgm:t>
        <a:bodyPr/>
        <a:lstStyle/>
        <a:p>
          <a:endParaRPr lang="en-IN"/>
        </a:p>
      </dgm:t>
    </dgm:pt>
    <dgm:pt modelId="{260D723B-2DAD-40B1-8EAA-62B34A75EABA}" type="pres">
      <dgm:prSet presAssocID="{9DBB6500-EA29-4961-9E42-A49F0DCBAE20}" presName="vertSpace2" presStyleLbl="node1" presStyleIdx="0" presStyleCnt="3"/>
      <dgm:spPr/>
    </dgm:pt>
    <dgm:pt modelId="{AF561BBB-2C30-459B-BA28-91F47E49538B}" type="pres">
      <dgm:prSet presAssocID="{9DBB6500-EA29-4961-9E42-A49F0DCBAE20}" presName="circle2" presStyleLbl="node1" presStyleIdx="1" presStyleCnt="3"/>
      <dgm:spPr/>
    </dgm:pt>
    <dgm:pt modelId="{B9E37AB2-2722-48FD-AEDB-0AFE1AB7DA06}" type="pres">
      <dgm:prSet presAssocID="{9DBB6500-EA29-4961-9E42-A49F0DCBAE20}" presName="rect2" presStyleLbl="alignAcc1" presStyleIdx="1" presStyleCnt="3"/>
      <dgm:spPr/>
      <dgm:t>
        <a:bodyPr/>
        <a:lstStyle/>
        <a:p>
          <a:endParaRPr lang="en-US"/>
        </a:p>
      </dgm:t>
    </dgm:pt>
    <dgm:pt modelId="{1E1EBF66-0B12-4D50-9736-FD111D48EFAD}" type="pres">
      <dgm:prSet presAssocID="{4DD66929-33B1-48F2-BFF5-4272840708CC}" presName="vertSpace3" presStyleLbl="node1" presStyleIdx="1" presStyleCnt="3"/>
      <dgm:spPr/>
    </dgm:pt>
    <dgm:pt modelId="{E0363467-0559-444C-9923-3C90730D7FC4}" type="pres">
      <dgm:prSet presAssocID="{4DD66929-33B1-48F2-BFF5-4272840708CC}" presName="circle3" presStyleLbl="node1" presStyleIdx="2" presStyleCnt="3"/>
      <dgm:spPr/>
    </dgm:pt>
    <dgm:pt modelId="{9058D948-6944-4A6F-965F-7384A8B38EF8}" type="pres">
      <dgm:prSet presAssocID="{4DD66929-33B1-48F2-BFF5-4272840708CC}" presName="rect3" presStyleLbl="alignAcc1" presStyleIdx="2" presStyleCnt="3"/>
      <dgm:spPr/>
      <dgm:t>
        <a:bodyPr/>
        <a:lstStyle/>
        <a:p>
          <a:endParaRPr lang="en-US"/>
        </a:p>
      </dgm:t>
    </dgm:pt>
    <dgm:pt modelId="{30F35A8A-0303-437D-8BC0-37EE827DBC64}" type="pres">
      <dgm:prSet presAssocID="{9FF87499-AF18-4862-8037-D4B24A33D9A9}" presName="rect1ParTxNoCh" presStyleLbl="alignAcc1" presStyleIdx="2" presStyleCnt="3">
        <dgm:presLayoutVars>
          <dgm:chMax val="1"/>
          <dgm:bulletEnabled val="1"/>
        </dgm:presLayoutVars>
      </dgm:prSet>
      <dgm:spPr/>
      <dgm:t>
        <a:bodyPr/>
        <a:lstStyle/>
        <a:p>
          <a:endParaRPr lang="en-US"/>
        </a:p>
      </dgm:t>
    </dgm:pt>
    <dgm:pt modelId="{346A94C7-29F6-4242-AEB1-E11678A3601D}" type="pres">
      <dgm:prSet presAssocID="{9DBB6500-EA29-4961-9E42-A49F0DCBAE20}" presName="rect2ParTxNoCh" presStyleLbl="alignAcc1" presStyleIdx="2" presStyleCnt="3">
        <dgm:presLayoutVars>
          <dgm:chMax val="1"/>
          <dgm:bulletEnabled val="1"/>
        </dgm:presLayoutVars>
      </dgm:prSet>
      <dgm:spPr/>
      <dgm:t>
        <a:bodyPr/>
        <a:lstStyle/>
        <a:p>
          <a:endParaRPr lang="en-US"/>
        </a:p>
      </dgm:t>
    </dgm:pt>
    <dgm:pt modelId="{2FE60AAB-93E6-4C27-AE1F-0DF0D5DB349F}" type="pres">
      <dgm:prSet presAssocID="{4DD66929-33B1-48F2-BFF5-4272840708CC}" presName="rect3ParTxNoCh" presStyleLbl="alignAcc1" presStyleIdx="2" presStyleCnt="3">
        <dgm:presLayoutVars>
          <dgm:chMax val="1"/>
          <dgm:bulletEnabled val="1"/>
        </dgm:presLayoutVars>
      </dgm:prSet>
      <dgm:spPr/>
      <dgm:t>
        <a:bodyPr/>
        <a:lstStyle/>
        <a:p>
          <a:endParaRPr lang="en-US"/>
        </a:p>
      </dgm:t>
    </dgm:pt>
  </dgm:ptLst>
  <dgm:cxnLst>
    <dgm:cxn modelId="{1C8161CD-60B1-4754-AF39-07C3C14CBDE4}" srcId="{8259DED8-1104-4916-8AEA-862CF823A3CB}" destId="{9DBB6500-EA29-4961-9E42-A49F0DCBAE20}" srcOrd="1" destOrd="0" parTransId="{F32557EC-38AF-49AF-9E5C-A638F75A0BCC}" sibTransId="{2101931E-A576-4C0C-9A13-EAA54AD19250}"/>
    <dgm:cxn modelId="{5436CA05-E092-459B-AEDA-CA2F28F4946A}" type="presOf" srcId="{9FF87499-AF18-4862-8037-D4B24A33D9A9}" destId="{A4FBB80E-6928-40D7-B5BC-2442B88D876B}" srcOrd="0" destOrd="0" presId="urn:microsoft.com/office/officeart/2005/8/layout/target3"/>
    <dgm:cxn modelId="{CB6C1681-A12E-4551-B66C-D6A570B17E85}" type="presOf" srcId="{9FF87499-AF18-4862-8037-D4B24A33D9A9}" destId="{30F35A8A-0303-437D-8BC0-37EE827DBC64}" srcOrd="1" destOrd="0" presId="urn:microsoft.com/office/officeart/2005/8/layout/target3"/>
    <dgm:cxn modelId="{DFB95BCF-E523-4D6B-ACA8-BCA894F5E84C}" type="presOf" srcId="{9DBB6500-EA29-4961-9E42-A49F0DCBAE20}" destId="{346A94C7-29F6-4242-AEB1-E11678A3601D}" srcOrd="1" destOrd="0" presId="urn:microsoft.com/office/officeart/2005/8/layout/target3"/>
    <dgm:cxn modelId="{7BCD7D05-4292-4299-A7BC-58162639D0FD}" srcId="{8259DED8-1104-4916-8AEA-862CF823A3CB}" destId="{9FF87499-AF18-4862-8037-D4B24A33D9A9}" srcOrd="0" destOrd="0" parTransId="{E496EC46-32F8-4EC7-8C39-DD21B131EB75}" sibTransId="{470DCB73-485C-4079-8B2D-5844EE794F71}"/>
    <dgm:cxn modelId="{956A2C6C-28CA-4921-B1CC-CEEE6943F7E8}" type="presOf" srcId="{8259DED8-1104-4916-8AEA-862CF823A3CB}" destId="{598E0642-FFA9-441E-A480-790515070E1B}" srcOrd="0" destOrd="0" presId="urn:microsoft.com/office/officeart/2005/8/layout/target3"/>
    <dgm:cxn modelId="{F290E6D8-1AE9-4DE8-98E0-6E51317F4F5B}" type="presOf" srcId="{9DBB6500-EA29-4961-9E42-A49F0DCBAE20}" destId="{B9E37AB2-2722-48FD-AEDB-0AFE1AB7DA06}" srcOrd="0" destOrd="0" presId="urn:microsoft.com/office/officeart/2005/8/layout/target3"/>
    <dgm:cxn modelId="{B6FCB5C8-B3B3-46B7-A761-954A06B33F38}" type="presOf" srcId="{4DD66929-33B1-48F2-BFF5-4272840708CC}" destId="{2FE60AAB-93E6-4C27-AE1F-0DF0D5DB349F}" srcOrd="1" destOrd="0" presId="urn:microsoft.com/office/officeart/2005/8/layout/target3"/>
    <dgm:cxn modelId="{DB392FF1-BD60-4CE9-B08E-8D8EABAF632B}" srcId="{8259DED8-1104-4916-8AEA-862CF823A3CB}" destId="{4DD66929-33B1-48F2-BFF5-4272840708CC}" srcOrd="2" destOrd="0" parTransId="{E2764B0E-E982-4441-A2E2-6D7FA37E5F7E}" sibTransId="{AA88E64E-387A-4ED7-883B-418F01263188}"/>
    <dgm:cxn modelId="{C6B3DD94-5EAF-41CB-B920-8F8E76CFE36E}" type="presOf" srcId="{4DD66929-33B1-48F2-BFF5-4272840708CC}" destId="{9058D948-6944-4A6F-965F-7384A8B38EF8}" srcOrd="0" destOrd="0" presId="urn:microsoft.com/office/officeart/2005/8/layout/target3"/>
    <dgm:cxn modelId="{D16C6699-C68C-4587-8C7C-55649BA0DC53}" type="presParOf" srcId="{598E0642-FFA9-441E-A480-790515070E1B}" destId="{F1B4A293-9592-48A5-B5F2-F573FEAB820E}" srcOrd="0" destOrd="0" presId="urn:microsoft.com/office/officeart/2005/8/layout/target3"/>
    <dgm:cxn modelId="{E75EAD3E-D023-4B0C-9EF1-B21402E077A9}" type="presParOf" srcId="{598E0642-FFA9-441E-A480-790515070E1B}" destId="{1B77E9BB-B1BC-48E3-8EC3-0FB2E32428A1}" srcOrd="1" destOrd="0" presId="urn:microsoft.com/office/officeart/2005/8/layout/target3"/>
    <dgm:cxn modelId="{33DC1349-2A65-40A8-BD48-F3973EBD9C7B}" type="presParOf" srcId="{598E0642-FFA9-441E-A480-790515070E1B}" destId="{A4FBB80E-6928-40D7-B5BC-2442B88D876B}" srcOrd="2" destOrd="0" presId="urn:microsoft.com/office/officeart/2005/8/layout/target3"/>
    <dgm:cxn modelId="{E2560CB2-4DF6-4EF8-8531-4F58BAD5A9FB}" type="presParOf" srcId="{598E0642-FFA9-441E-A480-790515070E1B}" destId="{260D723B-2DAD-40B1-8EAA-62B34A75EABA}" srcOrd="3" destOrd="0" presId="urn:microsoft.com/office/officeart/2005/8/layout/target3"/>
    <dgm:cxn modelId="{48B94B1A-2012-41C3-BC88-C55202B498D1}" type="presParOf" srcId="{598E0642-FFA9-441E-A480-790515070E1B}" destId="{AF561BBB-2C30-459B-BA28-91F47E49538B}" srcOrd="4" destOrd="0" presId="urn:microsoft.com/office/officeart/2005/8/layout/target3"/>
    <dgm:cxn modelId="{BA15C200-97DD-47DD-BF44-2BA0A16F940E}" type="presParOf" srcId="{598E0642-FFA9-441E-A480-790515070E1B}" destId="{B9E37AB2-2722-48FD-AEDB-0AFE1AB7DA06}" srcOrd="5" destOrd="0" presId="urn:microsoft.com/office/officeart/2005/8/layout/target3"/>
    <dgm:cxn modelId="{745613BF-58D7-4903-A526-D0F790BE6999}" type="presParOf" srcId="{598E0642-FFA9-441E-A480-790515070E1B}" destId="{1E1EBF66-0B12-4D50-9736-FD111D48EFAD}" srcOrd="6" destOrd="0" presId="urn:microsoft.com/office/officeart/2005/8/layout/target3"/>
    <dgm:cxn modelId="{E761309D-CC9D-426F-87A1-D673C926994A}" type="presParOf" srcId="{598E0642-FFA9-441E-A480-790515070E1B}" destId="{E0363467-0559-444C-9923-3C90730D7FC4}" srcOrd="7" destOrd="0" presId="urn:microsoft.com/office/officeart/2005/8/layout/target3"/>
    <dgm:cxn modelId="{4E36AB6E-990A-48AB-8B38-DE12C489807E}" type="presParOf" srcId="{598E0642-FFA9-441E-A480-790515070E1B}" destId="{9058D948-6944-4A6F-965F-7384A8B38EF8}" srcOrd="8" destOrd="0" presId="urn:microsoft.com/office/officeart/2005/8/layout/target3"/>
    <dgm:cxn modelId="{22A391DB-4D53-4042-BEE3-2835BA2A81CF}" type="presParOf" srcId="{598E0642-FFA9-441E-A480-790515070E1B}" destId="{30F35A8A-0303-437D-8BC0-37EE827DBC64}" srcOrd="9" destOrd="0" presId="urn:microsoft.com/office/officeart/2005/8/layout/target3"/>
    <dgm:cxn modelId="{56810948-724D-4042-9EE3-4C76AB0D1205}" type="presParOf" srcId="{598E0642-FFA9-441E-A480-790515070E1B}" destId="{346A94C7-29F6-4242-AEB1-E11678A3601D}" srcOrd="10" destOrd="0" presId="urn:microsoft.com/office/officeart/2005/8/layout/target3"/>
    <dgm:cxn modelId="{C161EDCB-6432-47D0-AA58-ABF5F93593E4}" type="presParOf" srcId="{598E0642-FFA9-441E-A480-790515070E1B}" destId="{2FE60AAB-93E6-4C27-AE1F-0DF0D5DB349F}"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0BE11D-8201-4E36-B54A-956FD87C00A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1118F718-EF43-4C35-AAF4-522976DB83DE}">
      <dgm:prSet/>
      <dgm:spPr/>
      <dgm:t>
        <a:bodyPr/>
        <a:lstStyle/>
        <a:p>
          <a:pPr rtl="0"/>
          <a:r>
            <a:rPr lang="en-IN" dirty="0" smtClean="0"/>
            <a:t>It is basically a website based application with user friendly interface</a:t>
          </a:r>
          <a:endParaRPr lang="en-IN" dirty="0"/>
        </a:p>
      </dgm:t>
    </dgm:pt>
    <dgm:pt modelId="{97D5D0FE-C854-415C-86C1-4D3162B9CF6A}" type="parTrans" cxnId="{814ECC56-650F-456C-B455-A3A41B52AEC1}">
      <dgm:prSet/>
      <dgm:spPr/>
      <dgm:t>
        <a:bodyPr/>
        <a:lstStyle/>
        <a:p>
          <a:endParaRPr lang="en-IN"/>
        </a:p>
      </dgm:t>
    </dgm:pt>
    <dgm:pt modelId="{FE8A4079-8A88-4354-BBC5-AE03C5177D1C}" type="sibTrans" cxnId="{814ECC56-650F-456C-B455-A3A41B52AEC1}">
      <dgm:prSet/>
      <dgm:spPr/>
      <dgm:t>
        <a:bodyPr/>
        <a:lstStyle/>
        <a:p>
          <a:endParaRPr lang="en-IN"/>
        </a:p>
      </dgm:t>
    </dgm:pt>
    <dgm:pt modelId="{D8890510-5019-4F3B-8F7E-6B0B134C8046}">
      <dgm:prSet/>
      <dgm:spPr/>
      <dgm:t>
        <a:bodyPr/>
        <a:lstStyle/>
        <a:p>
          <a:pPr rtl="0"/>
          <a:r>
            <a:rPr lang="en-IN" dirty="0" smtClean="0"/>
            <a:t>The</a:t>
          </a:r>
          <a:r>
            <a:rPr lang="en-IN" baseline="0" dirty="0" smtClean="0"/>
            <a:t> interface is in the design of web forms that accepts the user input</a:t>
          </a:r>
          <a:endParaRPr lang="en-IN" dirty="0"/>
        </a:p>
      </dgm:t>
    </dgm:pt>
    <dgm:pt modelId="{6F8C71D9-114D-4466-A5FD-EB4D6C952AE4}" type="parTrans" cxnId="{C809506B-C8CB-403F-9271-F00363A3D7CB}">
      <dgm:prSet/>
      <dgm:spPr/>
      <dgm:t>
        <a:bodyPr/>
        <a:lstStyle/>
        <a:p>
          <a:endParaRPr lang="en-IN"/>
        </a:p>
      </dgm:t>
    </dgm:pt>
    <dgm:pt modelId="{091D5CD1-1FC5-4FEA-B031-B3F7488FB440}" type="sibTrans" cxnId="{C809506B-C8CB-403F-9271-F00363A3D7CB}">
      <dgm:prSet/>
      <dgm:spPr/>
      <dgm:t>
        <a:bodyPr/>
        <a:lstStyle/>
        <a:p>
          <a:endParaRPr lang="en-IN"/>
        </a:p>
      </dgm:t>
    </dgm:pt>
    <dgm:pt modelId="{048A7340-C025-4C8F-BC36-861CD372355D}">
      <dgm:prSet/>
      <dgm:spPr/>
      <dgm:t>
        <a:bodyPr/>
        <a:lstStyle/>
        <a:p>
          <a:pPr rtl="0"/>
          <a:r>
            <a:rPr lang="en-IN" dirty="0" smtClean="0"/>
            <a:t>It requires minimum configurative System to support the website</a:t>
          </a:r>
          <a:endParaRPr lang="en-IN" dirty="0"/>
        </a:p>
      </dgm:t>
    </dgm:pt>
    <dgm:pt modelId="{842F8BEB-E32C-4B81-8BDE-990F0B60E14C}" type="parTrans" cxnId="{A98E404E-4A27-43ED-AC08-1E42345BEEC6}">
      <dgm:prSet/>
      <dgm:spPr/>
      <dgm:t>
        <a:bodyPr/>
        <a:lstStyle/>
        <a:p>
          <a:endParaRPr lang="en-IN"/>
        </a:p>
      </dgm:t>
    </dgm:pt>
    <dgm:pt modelId="{217C4EC0-D16B-4682-B5C4-FA6602A37D99}" type="sibTrans" cxnId="{A98E404E-4A27-43ED-AC08-1E42345BEEC6}">
      <dgm:prSet/>
      <dgm:spPr/>
      <dgm:t>
        <a:bodyPr/>
        <a:lstStyle/>
        <a:p>
          <a:endParaRPr lang="en-IN"/>
        </a:p>
      </dgm:t>
    </dgm:pt>
    <dgm:pt modelId="{E78CCCAB-CA7C-4883-95D1-CD63FD345534}" type="pres">
      <dgm:prSet presAssocID="{1F0BE11D-8201-4E36-B54A-956FD87C00A1}" presName="Name0" presStyleCnt="0">
        <dgm:presLayoutVars>
          <dgm:chPref val="3"/>
          <dgm:dir/>
          <dgm:animLvl val="lvl"/>
          <dgm:resizeHandles/>
        </dgm:presLayoutVars>
      </dgm:prSet>
      <dgm:spPr/>
      <dgm:t>
        <a:bodyPr/>
        <a:lstStyle/>
        <a:p>
          <a:endParaRPr lang="en-US"/>
        </a:p>
      </dgm:t>
    </dgm:pt>
    <dgm:pt modelId="{74EB876C-839B-4263-9F44-856512B0A586}" type="pres">
      <dgm:prSet presAssocID="{1118F718-EF43-4C35-AAF4-522976DB83DE}" presName="horFlow" presStyleCnt="0"/>
      <dgm:spPr/>
    </dgm:pt>
    <dgm:pt modelId="{A46CBFA4-4848-44D4-8024-D8CCFE695C58}" type="pres">
      <dgm:prSet presAssocID="{1118F718-EF43-4C35-AAF4-522976DB83DE}" presName="bigChev" presStyleLbl="node1" presStyleIdx="0" presStyleCnt="3"/>
      <dgm:spPr/>
      <dgm:t>
        <a:bodyPr/>
        <a:lstStyle/>
        <a:p>
          <a:endParaRPr lang="en-US"/>
        </a:p>
      </dgm:t>
    </dgm:pt>
    <dgm:pt modelId="{CB1D3B36-3DCF-4027-9667-09CBFA83D03E}" type="pres">
      <dgm:prSet presAssocID="{1118F718-EF43-4C35-AAF4-522976DB83DE}" presName="vSp" presStyleCnt="0"/>
      <dgm:spPr/>
    </dgm:pt>
    <dgm:pt modelId="{D8856919-341F-4849-A671-10D4237A388B}" type="pres">
      <dgm:prSet presAssocID="{D8890510-5019-4F3B-8F7E-6B0B134C8046}" presName="horFlow" presStyleCnt="0"/>
      <dgm:spPr/>
    </dgm:pt>
    <dgm:pt modelId="{A813E97D-DC34-4D87-AC6C-182F585F63E5}" type="pres">
      <dgm:prSet presAssocID="{D8890510-5019-4F3B-8F7E-6B0B134C8046}" presName="bigChev" presStyleLbl="node1" presStyleIdx="1" presStyleCnt="3"/>
      <dgm:spPr/>
      <dgm:t>
        <a:bodyPr/>
        <a:lstStyle/>
        <a:p>
          <a:endParaRPr lang="en-US"/>
        </a:p>
      </dgm:t>
    </dgm:pt>
    <dgm:pt modelId="{6E9EE73F-3E19-4BC2-BC8B-BEBD4898C592}" type="pres">
      <dgm:prSet presAssocID="{D8890510-5019-4F3B-8F7E-6B0B134C8046}" presName="vSp" presStyleCnt="0"/>
      <dgm:spPr/>
    </dgm:pt>
    <dgm:pt modelId="{68CE2B6C-EF01-4D09-ADB1-8DDA351FF1C6}" type="pres">
      <dgm:prSet presAssocID="{048A7340-C025-4C8F-BC36-861CD372355D}" presName="horFlow" presStyleCnt="0"/>
      <dgm:spPr/>
    </dgm:pt>
    <dgm:pt modelId="{AFC9E287-BB71-4AF0-8B84-CC75FAC5ECCF}" type="pres">
      <dgm:prSet presAssocID="{048A7340-C025-4C8F-BC36-861CD372355D}" presName="bigChev" presStyleLbl="node1" presStyleIdx="2" presStyleCnt="3"/>
      <dgm:spPr/>
      <dgm:t>
        <a:bodyPr/>
        <a:lstStyle/>
        <a:p>
          <a:endParaRPr lang="en-US"/>
        </a:p>
      </dgm:t>
    </dgm:pt>
  </dgm:ptLst>
  <dgm:cxnLst>
    <dgm:cxn modelId="{814ECC56-650F-456C-B455-A3A41B52AEC1}" srcId="{1F0BE11D-8201-4E36-B54A-956FD87C00A1}" destId="{1118F718-EF43-4C35-AAF4-522976DB83DE}" srcOrd="0" destOrd="0" parTransId="{97D5D0FE-C854-415C-86C1-4D3162B9CF6A}" sibTransId="{FE8A4079-8A88-4354-BBC5-AE03C5177D1C}"/>
    <dgm:cxn modelId="{CD28A5A5-6438-4EA3-A07E-50880A6A1AA8}" type="presOf" srcId="{048A7340-C025-4C8F-BC36-861CD372355D}" destId="{AFC9E287-BB71-4AF0-8B84-CC75FAC5ECCF}" srcOrd="0" destOrd="0" presId="urn:microsoft.com/office/officeart/2005/8/layout/lProcess3"/>
    <dgm:cxn modelId="{D3B5BDD4-C1FE-40E5-860A-13707452D209}" type="presOf" srcId="{D8890510-5019-4F3B-8F7E-6B0B134C8046}" destId="{A813E97D-DC34-4D87-AC6C-182F585F63E5}" srcOrd="0" destOrd="0" presId="urn:microsoft.com/office/officeart/2005/8/layout/lProcess3"/>
    <dgm:cxn modelId="{F020113F-70AE-464F-882D-0ACAEE9E0595}" type="presOf" srcId="{1F0BE11D-8201-4E36-B54A-956FD87C00A1}" destId="{E78CCCAB-CA7C-4883-95D1-CD63FD345534}" srcOrd="0" destOrd="0" presId="urn:microsoft.com/office/officeart/2005/8/layout/lProcess3"/>
    <dgm:cxn modelId="{C809506B-C8CB-403F-9271-F00363A3D7CB}" srcId="{1F0BE11D-8201-4E36-B54A-956FD87C00A1}" destId="{D8890510-5019-4F3B-8F7E-6B0B134C8046}" srcOrd="1" destOrd="0" parTransId="{6F8C71D9-114D-4466-A5FD-EB4D6C952AE4}" sibTransId="{091D5CD1-1FC5-4FEA-B031-B3F7488FB440}"/>
    <dgm:cxn modelId="{A98E404E-4A27-43ED-AC08-1E42345BEEC6}" srcId="{1F0BE11D-8201-4E36-B54A-956FD87C00A1}" destId="{048A7340-C025-4C8F-BC36-861CD372355D}" srcOrd="2" destOrd="0" parTransId="{842F8BEB-E32C-4B81-8BDE-990F0B60E14C}" sibTransId="{217C4EC0-D16B-4682-B5C4-FA6602A37D99}"/>
    <dgm:cxn modelId="{F561649A-9A5D-4429-A20A-5FDC72B50496}" type="presOf" srcId="{1118F718-EF43-4C35-AAF4-522976DB83DE}" destId="{A46CBFA4-4848-44D4-8024-D8CCFE695C58}" srcOrd="0" destOrd="0" presId="urn:microsoft.com/office/officeart/2005/8/layout/lProcess3"/>
    <dgm:cxn modelId="{2D270B52-9DD9-4518-B722-FD56312634A0}" type="presParOf" srcId="{E78CCCAB-CA7C-4883-95D1-CD63FD345534}" destId="{74EB876C-839B-4263-9F44-856512B0A586}" srcOrd="0" destOrd="0" presId="urn:microsoft.com/office/officeart/2005/8/layout/lProcess3"/>
    <dgm:cxn modelId="{DF9CCD2F-D58F-430D-9444-61C7A5480E2B}" type="presParOf" srcId="{74EB876C-839B-4263-9F44-856512B0A586}" destId="{A46CBFA4-4848-44D4-8024-D8CCFE695C58}" srcOrd="0" destOrd="0" presId="urn:microsoft.com/office/officeart/2005/8/layout/lProcess3"/>
    <dgm:cxn modelId="{687E09DD-CCCB-4F55-817D-3B97BAF498C4}" type="presParOf" srcId="{E78CCCAB-CA7C-4883-95D1-CD63FD345534}" destId="{CB1D3B36-3DCF-4027-9667-09CBFA83D03E}" srcOrd="1" destOrd="0" presId="urn:microsoft.com/office/officeart/2005/8/layout/lProcess3"/>
    <dgm:cxn modelId="{82AB5132-CC32-4131-ABD2-C949871415AC}" type="presParOf" srcId="{E78CCCAB-CA7C-4883-95D1-CD63FD345534}" destId="{D8856919-341F-4849-A671-10D4237A388B}" srcOrd="2" destOrd="0" presId="urn:microsoft.com/office/officeart/2005/8/layout/lProcess3"/>
    <dgm:cxn modelId="{BD539714-0799-4806-A0AB-9BFF9B2CC085}" type="presParOf" srcId="{D8856919-341F-4849-A671-10D4237A388B}" destId="{A813E97D-DC34-4D87-AC6C-182F585F63E5}" srcOrd="0" destOrd="0" presId="urn:microsoft.com/office/officeart/2005/8/layout/lProcess3"/>
    <dgm:cxn modelId="{E9A11341-BD42-44FD-A52C-6A8E6155F97B}" type="presParOf" srcId="{E78CCCAB-CA7C-4883-95D1-CD63FD345534}" destId="{6E9EE73F-3E19-4BC2-BC8B-BEBD4898C592}" srcOrd="3" destOrd="0" presId="urn:microsoft.com/office/officeart/2005/8/layout/lProcess3"/>
    <dgm:cxn modelId="{A3455FCA-E10D-470A-BEA0-850381830B80}" type="presParOf" srcId="{E78CCCAB-CA7C-4883-95D1-CD63FD345534}" destId="{68CE2B6C-EF01-4D09-ADB1-8DDA351FF1C6}" srcOrd="4" destOrd="0" presId="urn:microsoft.com/office/officeart/2005/8/layout/lProcess3"/>
    <dgm:cxn modelId="{C678AC3B-BDE1-4F35-8856-7E7A4E521053}" type="presParOf" srcId="{68CE2B6C-EF01-4D09-ADB1-8DDA351FF1C6}" destId="{AFC9E287-BB71-4AF0-8B84-CC75FAC5ECC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92286C-5026-45BE-A585-070EB1E57B2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1E264C93-DCDF-4349-A915-B23E968A33A6}">
      <dgm:prSet custT="1"/>
      <dgm:spPr/>
      <dgm:t>
        <a:bodyPr/>
        <a:lstStyle/>
        <a:p>
          <a:pPr rtl="0"/>
          <a:r>
            <a:rPr lang="en-IN" sz="2400" dirty="0" smtClean="0"/>
            <a:t>User Friendly Interface</a:t>
          </a:r>
          <a:endParaRPr lang="en-IN" sz="2400" dirty="0"/>
        </a:p>
      </dgm:t>
    </dgm:pt>
    <dgm:pt modelId="{103A5E60-3A86-49FE-A24F-EDF3738181DA}" type="parTrans" cxnId="{2A46A2FA-9BED-435F-834C-C45CAE0BD9D3}">
      <dgm:prSet/>
      <dgm:spPr/>
      <dgm:t>
        <a:bodyPr/>
        <a:lstStyle/>
        <a:p>
          <a:endParaRPr lang="en-IN"/>
        </a:p>
      </dgm:t>
    </dgm:pt>
    <dgm:pt modelId="{6A5272B7-C8D2-4F23-84F3-A4D6A19501AC}" type="sibTrans" cxnId="{2A46A2FA-9BED-435F-834C-C45CAE0BD9D3}">
      <dgm:prSet/>
      <dgm:spPr/>
      <dgm:t>
        <a:bodyPr/>
        <a:lstStyle/>
        <a:p>
          <a:endParaRPr lang="en-IN"/>
        </a:p>
      </dgm:t>
    </dgm:pt>
    <dgm:pt modelId="{E555424D-8137-4535-9A4A-AC2FF75E4B3E}">
      <dgm:prSet custT="1"/>
      <dgm:spPr/>
      <dgm:t>
        <a:bodyPr/>
        <a:lstStyle/>
        <a:p>
          <a:pPr rtl="0"/>
          <a:r>
            <a:rPr lang="en-IN" sz="2000" dirty="0" smtClean="0"/>
            <a:t>Less time consuming and more efficient</a:t>
          </a:r>
          <a:endParaRPr lang="en-IN" sz="2000" dirty="0"/>
        </a:p>
      </dgm:t>
    </dgm:pt>
    <dgm:pt modelId="{4B525E62-BD77-449E-AC58-243E56B49393}" type="parTrans" cxnId="{80B9D2F9-AF45-4CB9-977B-A8D511A8D053}">
      <dgm:prSet/>
      <dgm:spPr/>
      <dgm:t>
        <a:bodyPr/>
        <a:lstStyle/>
        <a:p>
          <a:endParaRPr lang="en-IN"/>
        </a:p>
      </dgm:t>
    </dgm:pt>
    <dgm:pt modelId="{639D0C27-FA07-472B-8E87-E90B930B694B}" type="sibTrans" cxnId="{80B9D2F9-AF45-4CB9-977B-A8D511A8D053}">
      <dgm:prSet/>
      <dgm:spPr/>
      <dgm:t>
        <a:bodyPr/>
        <a:lstStyle/>
        <a:p>
          <a:endParaRPr lang="en-IN"/>
        </a:p>
      </dgm:t>
    </dgm:pt>
    <dgm:pt modelId="{58160111-B54C-42BA-BB1F-6B158B4C6C5D}">
      <dgm:prSet/>
      <dgm:spPr/>
      <dgm:t>
        <a:bodyPr/>
        <a:lstStyle/>
        <a:p>
          <a:pPr rtl="0"/>
          <a:r>
            <a:rPr lang="en-IN" dirty="0" smtClean="0"/>
            <a:t>Data is handled by the system i.e. less errors</a:t>
          </a:r>
          <a:endParaRPr lang="en-IN" dirty="0"/>
        </a:p>
      </dgm:t>
    </dgm:pt>
    <dgm:pt modelId="{C018F3EE-07C5-4E8D-AC43-6FDE65D7356C}" type="parTrans" cxnId="{A67560B3-1CB6-41D3-ACA5-243886D580A5}">
      <dgm:prSet/>
      <dgm:spPr/>
      <dgm:t>
        <a:bodyPr/>
        <a:lstStyle/>
        <a:p>
          <a:endParaRPr lang="en-IN"/>
        </a:p>
      </dgm:t>
    </dgm:pt>
    <dgm:pt modelId="{424386B3-CA4C-4F5A-B0F6-5396DE098B95}" type="sibTrans" cxnId="{A67560B3-1CB6-41D3-ACA5-243886D580A5}">
      <dgm:prSet/>
      <dgm:spPr/>
      <dgm:t>
        <a:bodyPr/>
        <a:lstStyle/>
        <a:p>
          <a:endParaRPr lang="en-IN"/>
        </a:p>
      </dgm:t>
    </dgm:pt>
    <dgm:pt modelId="{E2B4DCF4-DD7C-4224-9E5E-9416E8F899DC}" type="pres">
      <dgm:prSet presAssocID="{E592286C-5026-45BE-A585-070EB1E57B2E}" presName="cycle" presStyleCnt="0">
        <dgm:presLayoutVars>
          <dgm:dir/>
          <dgm:resizeHandles val="exact"/>
        </dgm:presLayoutVars>
      </dgm:prSet>
      <dgm:spPr/>
      <dgm:t>
        <a:bodyPr/>
        <a:lstStyle/>
        <a:p>
          <a:endParaRPr lang="en-US"/>
        </a:p>
      </dgm:t>
    </dgm:pt>
    <dgm:pt modelId="{E2CC45AC-3A11-4695-A7D5-B74711841DDA}" type="pres">
      <dgm:prSet presAssocID="{1E264C93-DCDF-4349-A915-B23E968A33A6}" presName="node" presStyleLbl="node1" presStyleIdx="0" presStyleCnt="3" custScaleX="139165" custRadScaleRad="99052" custRadScaleInc="-10917">
        <dgm:presLayoutVars>
          <dgm:bulletEnabled val="1"/>
        </dgm:presLayoutVars>
      </dgm:prSet>
      <dgm:spPr/>
      <dgm:t>
        <a:bodyPr/>
        <a:lstStyle/>
        <a:p>
          <a:endParaRPr lang="en-US"/>
        </a:p>
      </dgm:t>
    </dgm:pt>
    <dgm:pt modelId="{68CA9532-DEE5-4251-BB71-60E9FBCDD393}" type="pres">
      <dgm:prSet presAssocID="{6A5272B7-C8D2-4F23-84F3-A4D6A19501AC}" presName="sibTrans" presStyleLbl="sibTrans2D1" presStyleIdx="0" presStyleCnt="3"/>
      <dgm:spPr/>
      <dgm:t>
        <a:bodyPr/>
        <a:lstStyle/>
        <a:p>
          <a:endParaRPr lang="en-US"/>
        </a:p>
      </dgm:t>
    </dgm:pt>
    <dgm:pt modelId="{752348C9-96B1-41A1-8FC9-8B6F9B9A35DE}" type="pres">
      <dgm:prSet presAssocID="{6A5272B7-C8D2-4F23-84F3-A4D6A19501AC}" presName="connectorText" presStyleLbl="sibTrans2D1" presStyleIdx="0" presStyleCnt="3"/>
      <dgm:spPr/>
      <dgm:t>
        <a:bodyPr/>
        <a:lstStyle/>
        <a:p>
          <a:endParaRPr lang="en-US"/>
        </a:p>
      </dgm:t>
    </dgm:pt>
    <dgm:pt modelId="{52BDCF0D-BAC7-49DD-877E-5063E4052D16}" type="pres">
      <dgm:prSet presAssocID="{E555424D-8137-4535-9A4A-AC2FF75E4B3E}" presName="node" presStyleLbl="node1" presStyleIdx="1" presStyleCnt="3" custScaleX="145349" custRadScaleRad="133711" custRadScaleInc="-15158">
        <dgm:presLayoutVars>
          <dgm:bulletEnabled val="1"/>
        </dgm:presLayoutVars>
      </dgm:prSet>
      <dgm:spPr/>
      <dgm:t>
        <a:bodyPr/>
        <a:lstStyle/>
        <a:p>
          <a:endParaRPr lang="en-US"/>
        </a:p>
      </dgm:t>
    </dgm:pt>
    <dgm:pt modelId="{B73A730E-BDDD-493F-A0A7-B00C0B92B788}" type="pres">
      <dgm:prSet presAssocID="{639D0C27-FA07-472B-8E87-E90B930B694B}" presName="sibTrans" presStyleLbl="sibTrans2D1" presStyleIdx="1" presStyleCnt="3"/>
      <dgm:spPr/>
      <dgm:t>
        <a:bodyPr/>
        <a:lstStyle/>
        <a:p>
          <a:endParaRPr lang="en-US"/>
        </a:p>
      </dgm:t>
    </dgm:pt>
    <dgm:pt modelId="{306381A7-2D9D-404D-9562-EC95986C7B44}" type="pres">
      <dgm:prSet presAssocID="{639D0C27-FA07-472B-8E87-E90B930B694B}" presName="connectorText" presStyleLbl="sibTrans2D1" presStyleIdx="1" presStyleCnt="3"/>
      <dgm:spPr/>
      <dgm:t>
        <a:bodyPr/>
        <a:lstStyle/>
        <a:p>
          <a:endParaRPr lang="en-US"/>
        </a:p>
      </dgm:t>
    </dgm:pt>
    <dgm:pt modelId="{B3CB23A5-1C44-45A5-AB3B-E9C211FF1912}" type="pres">
      <dgm:prSet presAssocID="{58160111-B54C-42BA-BB1F-6B158B4C6C5D}" presName="node" presStyleLbl="node1" presStyleIdx="2" presStyleCnt="3" custScaleX="157845" custRadScaleRad="128697" custRadScaleInc="13733">
        <dgm:presLayoutVars>
          <dgm:bulletEnabled val="1"/>
        </dgm:presLayoutVars>
      </dgm:prSet>
      <dgm:spPr/>
      <dgm:t>
        <a:bodyPr/>
        <a:lstStyle/>
        <a:p>
          <a:endParaRPr lang="en-US"/>
        </a:p>
      </dgm:t>
    </dgm:pt>
    <dgm:pt modelId="{520028D1-4462-4335-8B1B-4209857E0DCE}" type="pres">
      <dgm:prSet presAssocID="{424386B3-CA4C-4F5A-B0F6-5396DE098B95}" presName="sibTrans" presStyleLbl="sibTrans2D1" presStyleIdx="2" presStyleCnt="3"/>
      <dgm:spPr/>
      <dgm:t>
        <a:bodyPr/>
        <a:lstStyle/>
        <a:p>
          <a:endParaRPr lang="en-US"/>
        </a:p>
      </dgm:t>
    </dgm:pt>
    <dgm:pt modelId="{04659BB4-3EB9-40A5-943F-D02DA917992B}" type="pres">
      <dgm:prSet presAssocID="{424386B3-CA4C-4F5A-B0F6-5396DE098B95}" presName="connectorText" presStyleLbl="sibTrans2D1" presStyleIdx="2" presStyleCnt="3"/>
      <dgm:spPr/>
      <dgm:t>
        <a:bodyPr/>
        <a:lstStyle/>
        <a:p>
          <a:endParaRPr lang="en-US"/>
        </a:p>
      </dgm:t>
    </dgm:pt>
  </dgm:ptLst>
  <dgm:cxnLst>
    <dgm:cxn modelId="{642EB57D-94DB-408C-B9D8-51AF6C33F431}" type="presOf" srcId="{639D0C27-FA07-472B-8E87-E90B930B694B}" destId="{B73A730E-BDDD-493F-A0A7-B00C0B92B788}" srcOrd="0" destOrd="0" presId="urn:microsoft.com/office/officeart/2005/8/layout/cycle2"/>
    <dgm:cxn modelId="{AD3D256B-0EE6-4C09-8B16-16B5882095E6}" type="presOf" srcId="{1E264C93-DCDF-4349-A915-B23E968A33A6}" destId="{E2CC45AC-3A11-4695-A7D5-B74711841DDA}" srcOrd="0" destOrd="0" presId="urn:microsoft.com/office/officeart/2005/8/layout/cycle2"/>
    <dgm:cxn modelId="{61B1B130-9EE9-484D-9D4F-65606C5FACD2}" type="presOf" srcId="{E592286C-5026-45BE-A585-070EB1E57B2E}" destId="{E2B4DCF4-DD7C-4224-9E5E-9416E8F899DC}" srcOrd="0" destOrd="0" presId="urn:microsoft.com/office/officeart/2005/8/layout/cycle2"/>
    <dgm:cxn modelId="{A411F8FC-C33C-4FCA-B1F1-704A07F2840B}" type="presOf" srcId="{6A5272B7-C8D2-4F23-84F3-A4D6A19501AC}" destId="{752348C9-96B1-41A1-8FC9-8B6F9B9A35DE}" srcOrd="1" destOrd="0" presId="urn:microsoft.com/office/officeart/2005/8/layout/cycle2"/>
    <dgm:cxn modelId="{80B9D2F9-AF45-4CB9-977B-A8D511A8D053}" srcId="{E592286C-5026-45BE-A585-070EB1E57B2E}" destId="{E555424D-8137-4535-9A4A-AC2FF75E4B3E}" srcOrd="1" destOrd="0" parTransId="{4B525E62-BD77-449E-AC58-243E56B49393}" sibTransId="{639D0C27-FA07-472B-8E87-E90B930B694B}"/>
    <dgm:cxn modelId="{390091A6-4652-405A-A4AA-7CF1579FF6C8}" type="presOf" srcId="{58160111-B54C-42BA-BB1F-6B158B4C6C5D}" destId="{B3CB23A5-1C44-45A5-AB3B-E9C211FF1912}" srcOrd="0" destOrd="0" presId="urn:microsoft.com/office/officeart/2005/8/layout/cycle2"/>
    <dgm:cxn modelId="{CEB3C15F-3730-40D9-9A9A-81816C5795CE}" type="presOf" srcId="{639D0C27-FA07-472B-8E87-E90B930B694B}" destId="{306381A7-2D9D-404D-9562-EC95986C7B44}" srcOrd="1" destOrd="0" presId="urn:microsoft.com/office/officeart/2005/8/layout/cycle2"/>
    <dgm:cxn modelId="{A67560B3-1CB6-41D3-ACA5-243886D580A5}" srcId="{E592286C-5026-45BE-A585-070EB1E57B2E}" destId="{58160111-B54C-42BA-BB1F-6B158B4C6C5D}" srcOrd="2" destOrd="0" parTransId="{C018F3EE-07C5-4E8D-AC43-6FDE65D7356C}" sibTransId="{424386B3-CA4C-4F5A-B0F6-5396DE098B95}"/>
    <dgm:cxn modelId="{C861E13B-4BA4-45F7-8EF7-BFA6C7685C30}" type="presOf" srcId="{424386B3-CA4C-4F5A-B0F6-5396DE098B95}" destId="{520028D1-4462-4335-8B1B-4209857E0DCE}" srcOrd="0" destOrd="0" presId="urn:microsoft.com/office/officeart/2005/8/layout/cycle2"/>
    <dgm:cxn modelId="{E310CBD5-66DD-464A-ADE3-B2E2D81B5150}" type="presOf" srcId="{E555424D-8137-4535-9A4A-AC2FF75E4B3E}" destId="{52BDCF0D-BAC7-49DD-877E-5063E4052D16}" srcOrd="0" destOrd="0" presId="urn:microsoft.com/office/officeart/2005/8/layout/cycle2"/>
    <dgm:cxn modelId="{A3CC5687-3806-4F04-9A41-D94C91546745}" type="presOf" srcId="{6A5272B7-C8D2-4F23-84F3-A4D6A19501AC}" destId="{68CA9532-DEE5-4251-BB71-60E9FBCDD393}" srcOrd="0" destOrd="0" presId="urn:microsoft.com/office/officeart/2005/8/layout/cycle2"/>
    <dgm:cxn modelId="{F4EA63DE-9E1F-4F42-9F46-C365E62226C8}" type="presOf" srcId="{424386B3-CA4C-4F5A-B0F6-5396DE098B95}" destId="{04659BB4-3EB9-40A5-943F-D02DA917992B}" srcOrd="1" destOrd="0" presId="urn:microsoft.com/office/officeart/2005/8/layout/cycle2"/>
    <dgm:cxn modelId="{2A46A2FA-9BED-435F-834C-C45CAE0BD9D3}" srcId="{E592286C-5026-45BE-A585-070EB1E57B2E}" destId="{1E264C93-DCDF-4349-A915-B23E968A33A6}" srcOrd="0" destOrd="0" parTransId="{103A5E60-3A86-49FE-A24F-EDF3738181DA}" sibTransId="{6A5272B7-C8D2-4F23-84F3-A4D6A19501AC}"/>
    <dgm:cxn modelId="{86A9CA75-0D6A-4854-BA63-4CD10A81ED21}" type="presParOf" srcId="{E2B4DCF4-DD7C-4224-9E5E-9416E8F899DC}" destId="{E2CC45AC-3A11-4695-A7D5-B74711841DDA}" srcOrd="0" destOrd="0" presId="urn:microsoft.com/office/officeart/2005/8/layout/cycle2"/>
    <dgm:cxn modelId="{4170E382-DB85-4F30-A16C-5DCC77037800}" type="presParOf" srcId="{E2B4DCF4-DD7C-4224-9E5E-9416E8F899DC}" destId="{68CA9532-DEE5-4251-BB71-60E9FBCDD393}" srcOrd="1" destOrd="0" presId="urn:microsoft.com/office/officeart/2005/8/layout/cycle2"/>
    <dgm:cxn modelId="{B9E90648-4B7F-46ED-BA89-3496D6AC6159}" type="presParOf" srcId="{68CA9532-DEE5-4251-BB71-60E9FBCDD393}" destId="{752348C9-96B1-41A1-8FC9-8B6F9B9A35DE}" srcOrd="0" destOrd="0" presId="urn:microsoft.com/office/officeart/2005/8/layout/cycle2"/>
    <dgm:cxn modelId="{0B8860F3-895E-45AF-A7CC-1705A5D4F13B}" type="presParOf" srcId="{E2B4DCF4-DD7C-4224-9E5E-9416E8F899DC}" destId="{52BDCF0D-BAC7-49DD-877E-5063E4052D16}" srcOrd="2" destOrd="0" presId="urn:microsoft.com/office/officeart/2005/8/layout/cycle2"/>
    <dgm:cxn modelId="{275D08E9-1342-4352-B1BF-9FBA96E75F06}" type="presParOf" srcId="{E2B4DCF4-DD7C-4224-9E5E-9416E8F899DC}" destId="{B73A730E-BDDD-493F-A0A7-B00C0B92B788}" srcOrd="3" destOrd="0" presId="urn:microsoft.com/office/officeart/2005/8/layout/cycle2"/>
    <dgm:cxn modelId="{0B35D6CC-12E5-4E51-8376-DE4432D8D056}" type="presParOf" srcId="{B73A730E-BDDD-493F-A0A7-B00C0B92B788}" destId="{306381A7-2D9D-404D-9562-EC95986C7B44}" srcOrd="0" destOrd="0" presId="urn:microsoft.com/office/officeart/2005/8/layout/cycle2"/>
    <dgm:cxn modelId="{FDC62507-2885-4C10-82E9-861B425E0291}" type="presParOf" srcId="{E2B4DCF4-DD7C-4224-9E5E-9416E8F899DC}" destId="{B3CB23A5-1C44-45A5-AB3B-E9C211FF1912}" srcOrd="4" destOrd="0" presId="urn:microsoft.com/office/officeart/2005/8/layout/cycle2"/>
    <dgm:cxn modelId="{9754F00E-A3C8-4BE7-BDF7-FF598F83E7EF}" type="presParOf" srcId="{E2B4DCF4-DD7C-4224-9E5E-9416E8F899DC}" destId="{520028D1-4462-4335-8B1B-4209857E0DCE}" srcOrd="5" destOrd="0" presId="urn:microsoft.com/office/officeart/2005/8/layout/cycle2"/>
    <dgm:cxn modelId="{22B455FC-F225-4C03-A8A7-C3C947CD0DFA}" type="presParOf" srcId="{520028D1-4462-4335-8B1B-4209857E0DCE}" destId="{04659BB4-3EB9-40A5-943F-D02DA917992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92286C-5026-45BE-A585-070EB1E57B2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1E264C93-DCDF-4349-A915-B23E968A33A6}">
      <dgm:prSet custT="1"/>
      <dgm:spPr/>
      <dgm:t>
        <a:bodyPr/>
        <a:lstStyle/>
        <a:p>
          <a:pPr rtl="0"/>
          <a:r>
            <a:rPr lang="en-IN" sz="2400" dirty="0" smtClean="0"/>
            <a:t>HTML,CSS</a:t>
          </a:r>
        </a:p>
        <a:p>
          <a:pPr rtl="0"/>
          <a:r>
            <a:rPr lang="en-IN" sz="2400" dirty="0" smtClean="0"/>
            <a:t>For</a:t>
          </a:r>
          <a:r>
            <a:rPr lang="en-IN" sz="2400" baseline="0" dirty="0" smtClean="0"/>
            <a:t> the View</a:t>
          </a:r>
          <a:endParaRPr lang="en-IN" sz="2400" dirty="0"/>
        </a:p>
      </dgm:t>
    </dgm:pt>
    <dgm:pt modelId="{103A5E60-3A86-49FE-A24F-EDF3738181DA}" type="parTrans" cxnId="{2A46A2FA-9BED-435F-834C-C45CAE0BD9D3}">
      <dgm:prSet/>
      <dgm:spPr/>
      <dgm:t>
        <a:bodyPr/>
        <a:lstStyle/>
        <a:p>
          <a:endParaRPr lang="en-IN"/>
        </a:p>
      </dgm:t>
    </dgm:pt>
    <dgm:pt modelId="{6A5272B7-C8D2-4F23-84F3-A4D6A19501AC}" type="sibTrans" cxnId="{2A46A2FA-9BED-435F-834C-C45CAE0BD9D3}">
      <dgm:prSet/>
      <dgm:spPr/>
      <dgm:t>
        <a:bodyPr/>
        <a:lstStyle/>
        <a:p>
          <a:endParaRPr lang="en-IN"/>
        </a:p>
      </dgm:t>
    </dgm:pt>
    <dgm:pt modelId="{E555424D-8137-4535-9A4A-AC2FF75E4B3E}">
      <dgm:prSet custT="1"/>
      <dgm:spPr/>
      <dgm:t>
        <a:bodyPr/>
        <a:lstStyle/>
        <a:p>
          <a:pPr rtl="0"/>
          <a:r>
            <a:rPr lang="en-IN" sz="2000" dirty="0" smtClean="0"/>
            <a:t>C# for Logic Implementation</a:t>
          </a:r>
          <a:endParaRPr lang="en-IN" sz="2000" dirty="0"/>
        </a:p>
      </dgm:t>
    </dgm:pt>
    <dgm:pt modelId="{4B525E62-BD77-449E-AC58-243E56B49393}" type="parTrans" cxnId="{80B9D2F9-AF45-4CB9-977B-A8D511A8D053}">
      <dgm:prSet/>
      <dgm:spPr/>
      <dgm:t>
        <a:bodyPr/>
        <a:lstStyle/>
        <a:p>
          <a:endParaRPr lang="en-IN"/>
        </a:p>
      </dgm:t>
    </dgm:pt>
    <dgm:pt modelId="{639D0C27-FA07-472B-8E87-E90B930B694B}" type="sibTrans" cxnId="{80B9D2F9-AF45-4CB9-977B-A8D511A8D053}">
      <dgm:prSet/>
      <dgm:spPr/>
      <dgm:t>
        <a:bodyPr/>
        <a:lstStyle/>
        <a:p>
          <a:endParaRPr lang="en-IN"/>
        </a:p>
      </dgm:t>
    </dgm:pt>
    <dgm:pt modelId="{58160111-B54C-42BA-BB1F-6B158B4C6C5D}">
      <dgm:prSet/>
      <dgm:spPr/>
      <dgm:t>
        <a:bodyPr/>
        <a:lstStyle/>
        <a:p>
          <a:pPr rtl="0"/>
          <a:r>
            <a:rPr lang="en-IN" dirty="0" err="1" smtClean="0"/>
            <a:t>Sql</a:t>
          </a:r>
          <a:r>
            <a:rPr lang="en-IN" dirty="0" smtClean="0"/>
            <a:t> for interaction with database</a:t>
          </a:r>
          <a:endParaRPr lang="en-IN" dirty="0"/>
        </a:p>
      </dgm:t>
    </dgm:pt>
    <dgm:pt modelId="{C018F3EE-07C5-4E8D-AC43-6FDE65D7356C}" type="parTrans" cxnId="{A67560B3-1CB6-41D3-ACA5-243886D580A5}">
      <dgm:prSet/>
      <dgm:spPr/>
      <dgm:t>
        <a:bodyPr/>
        <a:lstStyle/>
        <a:p>
          <a:endParaRPr lang="en-IN"/>
        </a:p>
      </dgm:t>
    </dgm:pt>
    <dgm:pt modelId="{424386B3-CA4C-4F5A-B0F6-5396DE098B95}" type="sibTrans" cxnId="{A67560B3-1CB6-41D3-ACA5-243886D580A5}">
      <dgm:prSet/>
      <dgm:spPr/>
      <dgm:t>
        <a:bodyPr/>
        <a:lstStyle/>
        <a:p>
          <a:endParaRPr lang="en-IN"/>
        </a:p>
      </dgm:t>
    </dgm:pt>
    <dgm:pt modelId="{E2B4DCF4-DD7C-4224-9E5E-9416E8F899DC}" type="pres">
      <dgm:prSet presAssocID="{E592286C-5026-45BE-A585-070EB1E57B2E}" presName="cycle" presStyleCnt="0">
        <dgm:presLayoutVars>
          <dgm:dir/>
          <dgm:resizeHandles val="exact"/>
        </dgm:presLayoutVars>
      </dgm:prSet>
      <dgm:spPr/>
      <dgm:t>
        <a:bodyPr/>
        <a:lstStyle/>
        <a:p>
          <a:endParaRPr lang="en-US"/>
        </a:p>
      </dgm:t>
    </dgm:pt>
    <dgm:pt modelId="{E2CC45AC-3A11-4695-A7D5-B74711841DDA}" type="pres">
      <dgm:prSet presAssocID="{1E264C93-DCDF-4349-A915-B23E968A33A6}" presName="node" presStyleLbl="node1" presStyleIdx="0" presStyleCnt="3" custScaleX="139165" custRadScaleRad="99052" custRadScaleInc="-10917">
        <dgm:presLayoutVars>
          <dgm:bulletEnabled val="1"/>
        </dgm:presLayoutVars>
      </dgm:prSet>
      <dgm:spPr/>
      <dgm:t>
        <a:bodyPr/>
        <a:lstStyle/>
        <a:p>
          <a:endParaRPr lang="en-US"/>
        </a:p>
      </dgm:t>
    </dgm:pt>
    <dgm:pt modelId="{68CA9532-DEE5-4251-BB71-60E9FBCDD393}" type="pres">
      <dgm:prSet presAssocID="{6A5272B7-C8D2-4F23-84F3-A4D6A19501AC}" presName="sibTrans" presStyleLbl="sibTrans2D1" presStyleIdx="0" presStyleCnt="3"/>
      <dgm:spPr/>
      <dgm:t>
        <a:bodyPr/>
        <a:lstStyle/>
        <a:p>
          <a:endParaRPr lang="en-US"/>
        </a:p>
      </dgm:t>
    </dgm:pt>
    <dgm:pt modelId="{752348C9-96B1-41A1-8FC9-8B6F9B9A35DE}" type="pres">
      <dgm:prSet presAssocID="{6A5272B7-C8D2-4F23-84F3-A4D6A19501AC}" presName="connectorText" presStyleLbl="sibTrans2D1" presStyleIdx="0" presStyleCnt="3"/>
      <dgm:spPr/>
      <dgm:t>
        <a:bodyPr/>
        <a:lstStyle/>
        <a:p>
          <a:endParaRPr lang="en-US"/>
        </a:p>
      </dgm:t>
    </dgm:pt>
    <dgm:pt modelId="{52BDCF0D-BAC7-49DD-877E-5063E4052D16}" type="pres">
      <dgm:prSet presAssocID="{E555424D-8137-4535-9A4A-AC2FF75E4B3E}" presName="node" presStyleLbl="node1" presStyleIdx="1" presStyleCnt="3" custScaleX="184293" custRadScaleRad="133711" custRadScaleInc="-15158">
        <dgm:presLayoutVars>
          <dgm:bulletEnabled val="1"/>
        </dgm:presLayoutVars>
      </dgm:prSet>
      <dgm:spPr/>
      <dgm:t>
        <a:bodyPr/>
        <a:lstStyle/>
        <a:p>
          <a:endParaRPr lang="en-US"/>
        </a:p>
      </dgm:t>
    </dgm:pt>
    <dgm:pt modelId="{B73A730E-BDDD-493F-A0A7-B00C0B92B788}" type="pres">
      <dgm:prSet presAssocID="{639D0C27-FA07-472B-8E87-E90B930B694B}" presName="sibTrans" presStyleLbl="sibTrans2D1" presStyleIdx="1" presStyleCnt="3"/>
      <dgm:spPr/>
      <dgm:t>
        <a:bodyPr/>
        <a:lstStyle/>
        <a:p>
          <a:endParaRPr lang="en-US"/>
        </a:p>
      </dgm:t>
    </dgm:pt>
    <dgm:pt modelId="{306381A7-2D9D-404D-9562-EC95986C7B44}" type="pres">
      <dgm:prSet presAssocID="{639D0C27-FA07-472B-8E87-E90B930B694B}" presName="connectorText" presStyleLbl="sibTrans2D1" presStyleIdx="1" presStyleCnt="3"/>
      <dgm:spPr/>
      <dgm:t>
        <a:bodyPr/>
        <a:lstStyle/>
        <a:p>
          <a:endParaRPr lang="en-US"/>
        </a:p>
      </dgm:t>
    </dgm:pt>
    <dgm:pt modelId="{B3CB23A5-1C44-45A5-AB3B-E9C211FF1912}" type="pres">
      <dgm:prSet presAssocID="{58160111-B54C-42BA-BB1F-6B158B4C6C5D}" presName="node" presStyleLbl="node1" presStyleIdx="2" presStyleCnt="3" custScaleX="157845" custRadScaleRad="128697" custRadScaleInc="13733">
        <dgm:presLayoutVars>
          <dgm:bulletEnabled val="1"/>
        </dgm:presLayoutVars>
      </dgm:prSet>
      <dgm:spPr/>
      <dgm:t>
        <a:bodyPr/>
        <a:lstStyle/>
        <a:p>
          <a:endParaRPr lang="en-US"/>
        </a:p>
      </dgm:t>
    </dgm:pt>
    <dgm:pt modelId="{520028D1-4462-4335-8B1B-4209857E0DCE}" type="pres">
      <dgm:prSet presAssocID="{424386B3-CA4C-4F5A-B0F6-5396DE098B95}" presName="sibTrans" presStyleLbl="sibTrans2D1" presStyleIdx="2" presStyleCnt="3"/>
      <dgm:spPr/>
      <dgm:t>
        <a:bodyPr/>
        <a:lstStyle/>
        <a:p>
          <a:endParaRPr lang="en-US"/>
        </a:p>
      </dgm:t>
    </dgm:pt>
    <dgm:pt modelId="{04659BB4-3EB9-40A5-943F-D02DA917992B}" type="pres">
      <dgm:prSet presAssocID="{424386B3-CA4C-4F5A-B0F6-5396DE098B95}" presName="connectorText" presStyleLbl="sibTrans2D1" presStyleIdx="2" presStyleCnt="3"/>
      <dgm:spPr/>
      <dgm:t>
        <a:bodyPr/>
        <a:lstStyle/>
        <a:p>
          <a:endParaRPr lang="en-US"/>
        </a:p>
      </dgm:t>
    </dgm:pt>
  </dgm:ptLst>
  <dgm:cxnLst>
    <dgm:cxn modelId="{2A08833B-B581-407B-AF3E-82BF60D25DA3}" type="presOf" srcId="{E555424D-8137-4535-9A4A-AC2FF75E4B3E}" destId="{52BDCF0D-BAC7-49DD-877E-5063E4052D16}" srcOrd="0" destOrd="0" presId="urn:microsoft.com/office/officeart/2005/8/layout/cycle2"/>
    <dgm:cxn modelId="{1ECF6867-D914-4A57-A1E9-4E1281D3680F}" type="presOf" srcId="{1E264C93-DCDF-4349-A915-B23E968A33A6}" destId="{E2CC45AC-3A11-4695-A7D5-B74711841DDA}" srcOrd="0" destOrd="0" presId="urn:microsoft.com/office/officeart/2005/8/layout/cycle2"/>
    <dgm:cxn modelId="{727F9C53-28C5-4CD3-818E-0EF26089F02C}" type="presOf" srcId="{6A5272B7-C8D2-4F23-84F3-A4D6A19501AC}" destId="{752348C9-96B1-41A1-8FC9-8B6F9B9A35DE}" srcOrd="1" destOrd="0" presId="urn:microsoft.com/office/officeart/2005/8/layout/cycle2"/>
    <dgm:cxn modelId="{FE185E78-C7C1-4A7D-B696-C50459092248}" type="presOf" srcId="{58160111-B54C-42BA-BB1F-6B158B4C6C5D}" destId="{B3CB23A5-1C44-45A5-AB3B-E9C211FF1912}" srcOrd="0" destOrd="0" presId="urn:microsoft.com/office/officeart/2005/8/layout/cycle2"/>
    <dgm:cxn modelId="{80B9D2F9-AF45-4CB9-977B-A8D511A8D053}" srcId="{E592286C-5026-45BE-A585-070EB1E57B2E}" destId="{E555424D-8137-4535-9A4A-AC2FF75E4B3E}" srcOrd="1" destOrd="0" parTransId="{4B525E62-BD77-449E-AC58-243E56B49393}" sibTransId="{639D0C27-FA07-472B-8E87-E90B930B694B}"/>
    <dgm:cxn modelId="{E629BCE8-8F8B-4FDA-A00C-1F13E753A67F}" type="presOf" srcId="{424386B3-CA4C-4F5A-B0F6-5396DE098B95}" destId="{520028D1-4462-4335-8B1B-4209857E0DCE}" srcOrd="0" destOrd="0" presId="urn:microsoft.com/office/officeart/2005/8/layout/cycle2"/>
    <dgm:cxn modelId="{A67560B3-1CB6-41D3-ACA5-243886D580A5}" srcId="{E592286C-5026-45BE-A585-070EB1E57B2E}" destId="{58160111-B54C-42BA-BB1F-6B158B4C6C5D}" srcOrd="2" destOrd="0" parTransId="{C018F3EE-07C5-4E8D-AC43-6FDE65D7356C}" sibTransId="{424386B3-CA4C-4F5A-B0F6-5396DE098B95}"/>
    <dgm:cxn modelId="{0A174472-4003-409F-A16F-693F13A3BACE}" type="presOf" srcId="{6A5272B7-C8D2-4F23-84F3-A4D6A19501AC}" destId="{68CA9532-DEE5-4251-BB71-60E9FBCDD393}" srcOrd="0" destOrd="0" presId="urn:microsoft.com/office/officeart/2005/8/layout/cycle2"/>
    <dgm:cxn modelId="{993B6698-E8AD-430C-BAA8-E093968CFBDA}" type="presOf" srcId="{E592286C-5026-45BE-A585-070EB1E57B2E}" destId="{E2B4DCF4-DD7C-4224-9E5E-9416E8F899DC}" srcOrd="0" destOrd="0" presId="urn:microsoft.com/office/officeart/2005/8/layout/cycle2"/>
    <dgm:cxn modelId="{C2DC22DB-6AD6-4145-9C8D-E4697835C41F}" type="presOf" srcId="{639D0C27-FA07-472B-8E87-E90B930B694B}" destId="{B73A730E-BDDD-493F-A0A7-B00C0B92B788}" srcOrd="0" destOrd="0" presId="urn:microsoft.com/office/officeart/2005/8/layout/cycle2"/>
    <dgm:cxn modelId="{79C8CDE6-476A-4C5F-ADDE-8B68B76B28E0}" type="presOf" srcId="{424386B3-CA4C-4F5A-B0F6-5396DE098B95}" destId="{04659BB4-3EB9-40A5-943F-D02DA917992B}" srcOrd="1" destOrd="0" presId="urn:microsoft.com/office/officeart/2005/8/layout/cycle2"/>
    <dgm:cxn modelId="{BC23B9E3-C4E2-478E-A010-DEEBE1019A59}" type="presOf" srcId="{639D0C27-FA07-472B-8E87-E90B930B694B}" destId="{306381A7-2D9D-404D-9562-EC95986C7B44}" srcOrd="1" destOrd="0" presId="urn:microsoft.com/office/officeart/2005/8/layout/cycle2"/>
    <dgm:cxn modelId="{2A46A2FA-9BED-435F-834C-C45CAE0BD9D3}" srcId="{E592286C-5026-45BE-A585-070EB1E57B2E}" destId="{1E264C93-DCDF-4349-A915-B23E968A33A6}" srcOrd="0" destOrd="0" parTransId="{103A5E60-3A86-49FE-A24F-EDF3738181DA}" sibTransId="{6A5272B7-C8D2-4F23-84F3-A4D6A19501AC}"/>
    <dgm:cxn modelId="{A3867987-0477-4F61-ACD9-0C778FC7CC35}" type="presParOf" srcId="{E2B4DCF4-DD7C-4224-9E5E-9416E8F899DC}" destId="{E2CC45AC-3A11-4695-A7D5-B74711841DDA}" srcOrd="0" destOrd="0" presId="urn:microsoft.com/office/officeart/2005/8/layout/cycle2"/>
    <dgm:cxn modelId="{2FE5881E-D7AB-4203-844C-3E360497DA4A}" type="presParOf" srcId="{E2B4DCF4-DD7C-4224-9E5E-9416E8F899DC}" destId="{68CA9532-DEE5-4251-BB71-60E9FBCDD393}" srcOrd="1" destOrd="0" presId="urn:microsoft.com/office/officeart/2005/8/layout/cycle2"/>
    <dgm:cxn modelId="{9BD90251-EC11-4C46-A051-50A311A998CD}" type="presParOf" srcId="{68CA9532-DEE5-4251-BB71-60E9FBCDD393}" destId="{752348C9-96B1-41A1-8FC9-8B6F9B9A35DE}" srcOrd="0" destOrd="0" presId="urn:microsoft.com/office/officeart/2005/8/layout/cycle2"/>
    <dgm:cxn modelId="{C8AA8014-A8CC-423F-8E6D-A70EB1CE8608}" type="presParOf" srcId="{E2B4DCF4-DD7C-4224-9E5E-9416E8F899DC}" destId="{52BDCF0D-BAC7-49DD-877E-5063E4052D16}" srcOrd="2" destOrd="0" presId="urn:microsoft.com/office/officeart/2005/8/layout/cycle2"/>
    <dgm:cxn modelId="{118E8993-0BB9-45ED-BB49-DF8D3983E819}" type="presParOf" srcId="{E2B4DCF4-DD7C-4224-9E5E-9416E8F899DC}" destId="{B73A730E-BDDD-493F-A0A7-B00C0B92B788}" srcOrd="3" destOrd="0" presId="urn:microsoft.com/office/officeart/2005/8/layout/cycle2"/>
    <dgm:cxn modelId="{70EDC0A5-A9C0-4FCB-90E5-8FC1C1C92EA0}" type="presParOf" srcId="{B73A730E-BDDD-493F-A0A7-B00C0B92B788}" destId="{306381A7-2D9D-404D-9562-EC95986C7B44}" srcOrd="0" destOrd="0" presId="urn:microsoft.com/office/officeart/2005/8/layout/cycle2"/>
    <dgm:cxn modelId="{17C09661-9021-430E-837E-4BB6EFD7C428}" type="presParOf" srcId="{E2B4DCF4-DD7C-4224-9E5E-9416E8F899DC}" destId="{B3CB23A5-1C44-45A5-AB3B-E9C211FF1912}" srcOrd="4" destOrd="0" presId="urn:microsoft.com/office/officeart/2005/8/layout/cycle2"/>
    <dgm:cxn modelId="{6389084E-F969-44D3-92CD-E83DA0F29317}" type="presParOf" srcId="{E2B4DCF4-DD7C-4224-9E5E-9416E8F899DC}" destId="{520028D1-4462-4335-8B1B-4209857E0DCE}" srcOrd="5" destOrd="0" presId="urn:microsoft.com/office/officeart/2005/8/layout/cycle2"/>
    <dgm:cxn modelId="{2F0976C8-69C2-4387-B575-6244A111B75D}" type="presParOf" srcId="{520028D1-4462-4335-8B1B-4209857E0DCE}" destId="{04659BB4-3EB9-40A5-943F-D02DA917992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Attendance Administrator</a:t>
            </a:r>
            <a:endParaRPr lang="en-US" dirty="0"/>
          </a:p>
        </p:txBody>
      </p:sp>
      <p:sp>
        <p:nvSpPr>
          <p:cNvPr id="3" name="Subtitle 2"/>
          <p:cNvSpPr>
            <a:spLocks noGrp="1"/>
          </p:cNvSpPr>
          <p:nvPr>
            <p:ph type="subTitle" idx="1"/>
          </p:nvPr>
        </p:nvSpPr>
        <p:spPr/>
        <p:txBody>
          <a:bodyPr>
            <a:normAutofit lnSpcReduction="10000"/>
          </a:bodyPr>
          <a:lstStyle/>
          <a:p>
            <a:r>
              <a:rPr lang="en-IN" dirty="0" smtClean="0"/>
              <a:t>												BY Mohd Abdul Raheem </a:t>
            </a:r>
          </a:p>
          <a:p>
            <a:r>
              <a:rPr lang="en-IN" dirty="0" smtClean="0"/>
              <a:t>														Mohd Afzal </a:t>
            </a:r>
            <a:r>
              <a:rPr lang="en-IN" dirty="0" smtClean="0"/>
              <a:t>Khan</a:t>
            </a:r>
          </a:p>
          <a:p>
            <a:r>
              <a:rPr lang="en-IN" dirty="0" smtClean="0"/>
              <a:t>													</a:t>
            </a:r>
            <a:r>
              <a:rPr lang="en-IN" smtClean="0"/>
              <a:t>	Sabeel Ur Rahman</a:t>
            </a:r>
            <a:endParaRPr lang="en-US" dirty="0"/>
          </a:p>
        </p:txBody>
      </p:sp>
    </p:spTree>
    <p:extLst>
      <p:ext uri="{BB962C8B-B14F-4D97-AF65-F5344CB8AC3E}">
        <p14:creationId xmlns:p14="http://schemas.microsoft.com/office/powerpoint/2010/main" val="124355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Proposed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0843945"/>
              </p:ext>
            </p:extLst>
          </p:nvPr>
        </p:nvGraphicFramePr>
        <p:xfrm>
          <a:off x="1275568" y="1811628"/>
          <a:ext cx="8915400" cy="4653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46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199" y="405169"/>
            <a:ext cx="8911687" cy="1280890"/>
          </a:xfrm>
        </p:spPr>
        <p:txBody>
          <a:bodyPr/>
          <a:lstStyle/>
          <a:p>
            <a:r>
              <a:rPr lang="en-IN" dirty="0" smtClean="0"/>
              <a:t>Architecture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0351" y="1428482"/>
            <a:ext cx="5795493" cy="5125791"/>
          </a:xfrm>
          <a:prstGeom prst="rect">
            <a:avLst/>
          </a:prstGeom>
          <a:noFill/>
          <a:ln>
            <a:noFill/>
          </a:ln>
        </p:spPr>
      </p:pic>
    </p:spTree>
    <p:extLst>
      <p:ext uri="{BB962C8B-B14F-4D97-AF65-F5344CB8AC3E}">
        <p14:creationId xmlns:p14="http://schemas.microsoft.com/office/powerpoint/2010/main" val="332447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Technologies Used</a:t>
            </a:r>
            <a:endParaRPr lang="en-US" dirty="0"/>
          </a:p>
        </p:txBody>
      </p:sp>
      <p:sp>
        <p:nvSpPr>
          <p:cNvPr id="3" name="Content Placeholder 2"/>
          <p:cNvSpPr>
            <a:spLocks noGrp="1"/>
          </p:cNvSpPr>
          <p:nvPr>
            <p:ph idx="1"/>
          </p:nvPr>
        </p:nvSpPr>
        <p:spPr>
          <a:xfrm>
            <a:off x="2589212" y="1905000"/>
            <a:ext cx="8915400" cy="4006222"/>
          </a:xfrm>
        </p:spPr>
        <p:txBody>
          <a:bodyPr/>
          <a:lstStyle/>
          <a:p>
            <a:r>
              <a:rPr lang="en-IN" dirty="0" smtClean="0"/>
              <a:t>HTML , </a:t>
            </a:r>
            <a:r>
              <a:rPr lang="en-IN" dirty="0" err="1" smtClean="0"/>
              <a:t>Css</a:t>
            </a:r>
            <a:r>
              <a:rPr lang="en-IN" dirty="0" smtClean="0"/>
              <a:t> , C#(pronounced as C-Sharp) using Asp. Net, SQL</a:t>
            </a:r>
          </a:p>
          <a:p>
            <a:endParaRPr lang="en-IN" dirty="0"/>
          </a:p>
          <a:p>
            <a:pPr marL="0" indent="0">
              <a:buNone/>
            </a:pPr>
            <a:endParaRPr lang="en-IN" dirty="0" smtClean="0"/>
          </a:p>
        </p:txBody>
      </p:sp>
      <p:graphicFrame>
        <p:nvGraphicFramePr>
          <p:cNvPr id="5" name="Content Placeholder 3"/>
          <p:cNvGraphicFramePr>
            <a:graphicFrameLocks/>
          </p:cNvGraphicFramePr>
          <p:nvPr>
            <p:extLst>
              <p:ext uri="{D42A27DB-BD31-4B8C-83A1-F6EECF244321}">
                <p14:modId xmlns:p14="http://schemas.microsoft.com/office/powerpoint/2010/main" val="3522894712"/>
              </p:ext>
            </p:extLst>
          </p:nvPr>
        </p:nvGraphicFramePr>
        <p:xfrm>
          <a:off x="1919511" y="2442692"/>
          <a:ext cx="7456308" cy="3893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3988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Software's Used</a:t>
            </a:r>
            <a:endParaRPr lang="en-US" dirty="0"/>
          </a:p>
        </p:txBody>
      </p:sp>
      <p:sp>
        <p:nvSpPr>
          <p:cNvPr id="3" name="Content Placeholder 2"/>
          <p:cNvSpPr>
            <a:spLocks noGrp="1"/>
          </p:cNvSpPr>
          <p:nvPr>
            <p:ph idx="1"/>
          </p:nvPr>
        </p:nvSpPr>
        <p:spPr/>
        <p:txBody>
          <a:bodyPr/>
          <a:lstStyle/>
          <a:p>
            <a:r>
              <a:rPr lang="en-IN" dirty="0" smtClean="0"/>
              <a:t>Visual Studio for Coding the Project</a:t>
            </a:r>
          </a:p>
          <a:p>
            <a:r>
              <a:rPr lang="en-IN" dirty="0" smtClean="0"/>
              <a:t>Brackets for Designing the Web pages</a:t>
            </a:r>
          </a:p>
          <a:p>
            <a:r>
              <a:rPr lang="en-IN" dirty="0" smtClean="0"/>
              <a:t>Structured Query Language Data base for Storing and Retrieving data</a:t>
            </a:r>
          </a:p>
          <a:p>
            <a:pPr marL="0" indent="0">
              <a:buNone/>
            </a:pPr>
            <a:endParaRPr lang="en-US" dirty="0"/>
          </a:p>
        </p:txBody>
      </p:sp>
    </p:spTree>
    <p:extLst>
      <p:ext uri="{BB962C8B-B14F-4D97-AF65-F5344CB8AC3E}">
        <p14:creationId xmlns:p14="http://schemas.microsoft.com/office/powerpoint/2010/main" val="139941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View the project</a:t>
            </a:r>
            <a:endParaRPr lang="en-US" dirty="0"/>
          </a:p>
        </p:txBody>
      </p:sp>
    </p:spTree>
    <p:extLst>
      <p:ext uri="{BB962C8B-B14F-4D97-AF65-F5344CB8AC3E}">
        <p14:creationId xmlns:p14="http://schemas.microsoft.com/office/powerpoint/2010/main" val="2524805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a:xfrm>
            <a:off x="1636176" y="1644203"/>
            <a:ext cx="8915400" cy="4267200"/>
          </a:xfrm>
        </p:spPr>
        <p:txBody>
          <a:bodyPr/>
          <a:lstStyle/>
          <a:p>
            <a:r>
              <a:rPr lang="en-IN" dirty="0"/>
              <a:t> Here by we would like to conclude that this</a:t>
            </a:r>
            <a:r>
              <a:rPr lang="en-US" dirty="0"/>
              <a:t> after designing and coding the project we came to conclusion that this project helps an individual </a:t>
            </a:r>
            <a:r>
              <a:rPr lang="en-US" dirty="0" smtClean="0"/>
              <a:t>maintain the attendance record Digitally with ease and convenience</a:t>
            </a:r>
            <a:endParaRPr lang="en-US" dirty="0"/>
          </a:p>
        </p:txBody>
      </p:sp>
    </p:spTree>
    <p:extLst>
      <p:ext uri="{BB962C8B-B14F-4D97-AF65-F5344CB8AC3E}">
        <p14:creationId xmlns:p14="http://schemas.microsoft.com/office/powerpoint/2010/main" val="185808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US" dirty="0"/>
          </a:p>
        </p:txBody>
      </p:sp>
      <p:sp>
        <p:nvSpPr>
          <p:cNvPr id="3" name="Content Placeholder 2"/>
          <p:cNvSpPr>
            <a:spLocks noGrp="1"/>
          </p:cNvSpPr>
          <p:nvPr>
            <p:ph idx="1"/>
          </p:nvPr>
        </p:nvSpPr>
        <p:spPr>
          <a:xfrm>
            <a:off x="1596980" y="1674254"/>
            <a:ext cx="9907632" cy="4236968"/>
          </a:xfrm>
        </p:spPr>
        <p:txBody>
          <a:bodyPr/>
          <a:lstStyle/>
          <a:p>
            <a:r>
              <a:rPr lang="en-US" dirty="0"/>
              <a:t>We can also add more information of students apart from attendance like their internal assessment marks and much more.</a:t>
            </a:r>
          </a:p>
          <a:p>
            <a:r>
              <a:rPr lang="en-US" dirty="0"/>
              <a:t>We could also include the features like biometric method with its own hardware that would allow the users to imply their appearance which not only increases the efficiency and lessens the efforts of the administrator</a:t>
            </a:r>
          </a:p>
          <a:p>
            <a:r>
              <a:rPr lang="en-US" dirty="0"/>
              <a:t>The retina scanning could also be included for more security which would ensure no amount of manipulation.</a:t>
            </a:r>
          </a:p>
          <a:p>
            <a:endParaRPr lang="en-US" dirty="0"/>
          </a:p>
        </p:txBody>
      </p:sp>
    </p:spTree>
    <p:extLst>
      <p:ext uri="{BB962C8B-B14F-4D97-AF65-F5344CB8AC3E}">
        <p14:creationId xmlns:p14="http://schemas.microsoft.com/office/powerpoint/2010/main" val="174152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US" dirty="0"/>
          </a:p>
        </p:txBody>
      </p:sp>
      <p:sp>
        <p:nvSpPr>
          <p:cNvPr id="3" name="Content Placeholder 2"/>
          <p:cNvSpPr>
            <a:spLocks noGrp="1"/>
          </p:cNvSpPr>
          <p:nvPr>
            <p:ph idx="1"/>
          </p:nvPr>
        </p:nvSpPr>
        <p:spPr/>
        <p:txBody>
          <a:bodyPr/>
          <a:lstStyle/>
          <a:p>
            <a:r>
              <a:rPr lang="en-IN" dirty="0" smtClean="0"/>
              <a:t>By following our web application the Administrator could easily insert and retrieve the records from the data Base </a:t>
            </a:r>
            <a:endParaRPr lang="en-US" dirty="0"/>
          </a:p>
        </p:txBody>
      </p:sp>
    </p:spTree>
    <p:extLst>
      <p:ext uri="{BB962C8B-B14F-4D97-AF65-F5344CB8AC3E}">
        <p14:creationId xmlns:p14="http://schemas.microsoft.com/office/powerpoint/2010/main" val="3945944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87133" y="966252"/>
            <a:ext cx="9688513" cy="4906962"/>
          </a:xfrm>
          <a:prstGeom prst="rect">
            <a:avLst/>
          </a:prstGeom>
        </p:spPr>
        <p:style>
          <a:lnRef idx="1">
            <a:schemeClr val="dk1"/>
          </a:lnRef>
          <a:fillRef idx="3">
            <a:schemeClr val="dk1"/>
          </a:fillRef>
          <a:effectRef idx="2">
            <a:schemeClr val="dk1"/>
          </a:effectRef>
          <a:fontRef idx="minor">
            <a:schemeClr val="lt1"/>
          </a:fontRef>
        </p:style>
        <p:txBody>
          <a:bodyPr vert="horz" anchor="ctr">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lt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lt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lt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lt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lt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lt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lt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lt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lt1"/>
                </a:solidFill>
                <a:latin typeface="+mn-lt"/>
                <a:ea typeface="+mn-ea"/>
                <a:cs typeface="+mn-cs"/>
              </a:defRPr>
            </a:lvl9pPr>
          </a:lstStyle>
          <a:p>
            <a:pPr algn="ctr">
              <a:buNone/>
            </a:pPr>
            <a:r>
              <a:rPr lang="en-IN" sz="6000" dirty="0" smtClean="0">
                <a:ln w="0"/>
                <a:gradFill>
                  <a:gsLst>
                    <a:gs pos="21000">
                      <a:srgbClr val="53575C"/>
                    </a:gs>
                    <a:gs pos="88000">
                      <a:srgbClr val="C5C7CA"/>
                    </a:gs>
                  </a:gsLst>
                  <a:lin ang="5400000"/>
                </a:gradFill>
              </a:rPr>
              <a:t>Thank You</a:t>
            </a:r>
          </a:p>
          <a:p>
            <a:pPr>
              <a:buNone/>
            </a:pPr>
            <a:endParaRPr lang="en-IN" dirty="0"/>
          </a:p>
        </p:txBody>
      </p:sp>
      <p:pic>
        <p:nvPicPr>
          <p:cNvPr id="1026"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755" y="1751528"/>
            <a:ext cx="4649273" cy="325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19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idx="1"/>
          </p:nvPr>
        </p:nvSpPr>
        <p:spPr>
          <a:xfrm>
            <a:off x="2589212" y="1609859"/>
            <a:ext cx="8915400" cy="4610637"/>
          </a:xfrm>
        </p:spPr>
        <p:txBody>
          <a:bodyPr>
            <a:normAutofit fontScale="55000" lnSpcReduction="20000"/>
          </a:bodyPr>
          <a:lstStyle/>
          <a:p>
            <a:pPr>
              <a:buNone/>
            </a:pPr>
            <a:r>
              <a:rPr lang="en-IN" sz="2800" dirty="0"/>
              <a:t>S.No              Description                                                 </a:t>
            </a:r>
          </a:p>
          <a:p>
            <a:pPr>
              <a:buNone/>
            </a:pPr>
            <a:r>
              <a:rPr lang="en-IN" sz="2800" dirty="0"/>
              <a:t>                     	                                                                 </a:t>
            </a:r>
          </a:p>
          <a:p>
            <a:pPr marL="578358" indent="-514350">
              <a:buNone/>
            </a:pPr>
            <a:r>
              <a:rPr lang="en-IN" sz="2800" dirty="0"/>
              <a:t> 1                       INTRODUCTION                                            </a:t>
            </a:r>
          </a:p>
          <a:p>
            <a:pPr marL="578358" indent="-514350">
              <a:buNone/>
            </a:pPr>
            <a:r>
              <a:rPr lang="en-IN" sz="2800" dirty="0"/>
              <a:t> 2                         HARDWARE AND SOFTWARE </a:t>
            </a:r>
            <a:r>
              <a:rPr lang="en-IN" sz="2800" dirty="0" smtClean="0"/>
              <a:t>Requirements</a:t>
            </a:r>
            <a:endParaRPr lang="en-IN" sz="2800" dirty="0"/>
          </a:p>
          <a:p>
            <a:pPr marL="578358" indent="-514350">
              <a:buNone/>
            </a:pPr>
            <a:r>
              <a:rPr lang="en-IN" sz="2800" dirty="0"/>
              <a:t> 3                         PRESENT SYSTEM		</a:t>
            </a:r>
          </a:p>
          <a:p>
            <a:pPr marL="578358" indent="-514350">
              <a:buNone/>
            </a:pPr>
            <a:r>
              <a:rPr lang="en-IN" sz="2800" dirty="0"/>
              <a:t> 4                         DRAWBACKS OF PRESENT SYSTEM</a:t>
            </a:r>
          </a:p>
          <a:p>
            <a:pPr marL="578358" indent="-514350">
              <a:buNone/>
            </a:pPr>
            <a:r>
              <a:rPr lang="en-IN" sz="2800" dirty="0"/>
              <a:t> 5                         PROPOSED SYSTEM</a:t>
            </a:r>
          </a:p>
          <a:p>
            <a:pPr marL="578358" indent="-514350">
              <a:buNone/>
            </a:pPr>
            <a:r>
              <a:rPr lang="en-IN" sz="2800" dirty="0"/>
              <a:t> 6                         ADVANTAGES OF PROPOSED SYSTEM</a:t>
            </a:r>
          </a:p>
          <a:p>
            <a:pPr marL="578358" indent="-514350">
              <a:buNone/>
            </a:pPr>
            <a:r>
              <a:rPr lang="en-IN" sz="2800" dirty="0"/>
              <a:t> 7                         ARCHITECTURE</a:t>
            </a:r>
          </a:p>
          <a:p>
            <a:pPr marL="578358" indent="-514350">
              <a:buNone/>
            </a:pPr>
            <a:r>
              <a:rPr lang="en-IN" sz="2800" dirty="0"/>
              <a:t> 8                         FLOWCHART</a:t>
            </a:r>
          </a:p>
          <a:p>
            <a:pPr marL="578358" indent="-514350">
              <a:buNone/>
            </a:pPr>
            <a:r>
              <a:rPr lang="en-IN" sz="2800" dirty="0"/>
              <a:t> 9                         TECHNOLOGIES</a:t>
            </a:r>
          </a:p>
          <a:p>
            <a:pPr marL="578358" indent="-514350">
              <a:buNone/>
            </a:pPr>
            <a:r>
              <a:rPr lang="en-IN" sz="2800" dirty="0"/>
              <a:t> 10                       CONCLUSION</a:t>
            </a:r>
          </a:p>
          <a:p>
            <a:pPr marL="578358" indent="-514350">
              <a:buNone/>
            </a:pPr>
            <a:r>
              <a:rPr lang="en-IN" sz="2800" dirty="0"/>
              <a:t> 11                       FUTURE ENHANCEMENT</a:t>
            </a:r>
          </a:p>
          <a:p>
            <a:pPr marL="578358" indent="-514350">
              <a:buNone/>
            </a:pPr>
            <a:r>
              <a:rPr lang="en-IN" sz="2800" dirty="0"/>
              <a:t> 12                       RESULT</a:t>
            </a:r>
          </a:p>
          <a:p>
            <a:endParaRPr lang="en-US" dirty="0"/>
          </a:p>
        </p:txBody>
      </p:sp>
    </p:spTree>
    <p:extLst>
      <p:ext uri="{BB962C8B-B14F-4D97-AF65-F5344CB8AC3E}">
        <p14:creationId xmlns:p14="http://schemas.microsoft.com/office/powerpoint/2010/main" val="163284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Attendance?</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action or state of going regularly to or being present at a place or event.</a:t>
            </a:r>
          </a:p>
        </p:txBody>
      </p:sp>
    </p:spTree>
    <p:extLst>
      <p:ext uri="{BB962C8B-B14F-4D97-AF65-F5344CB8AC3E}">
        <p14:creationId xmlns:p14="http://schemas.microsoft.com/office/powerpoint/2010/main" val="3004148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a:xfrm>
            <a:off x="1713449" y="1905000"/>
            <a:ext cx="8915400" cy="3777622"/>
          </a:xfrm>
        </p:spPr>
        <p:txBody>
          <a:bodyPr/>
          <a:lstStyle/>
          <a:p>
            <a:r>
              <a:rPr lang="en-IN" dirty="0" smtClean="0"/>
              <a:t>TO save time and lessen the human efforts .Humans </a:t>
            </a:r>
            <a:r>
              <a:rPr lang="en-IN" dirty="0"/>
              <a:t>are evolving day-by-day and emerging with new </a:t>
            </a:r>
            <a:r>
              <a:rPr lang="en-IN" dirty="0" smtClean="0"/>
              <a:t>technologies</a:t>
            </a:r>
          </a:p>
          <a:p>
            <a:r>
              <a:rPr lang="en-IN" dirty="0" smtClean="0"/>
              <a:t>But still we are not modernized when it comes to maintaining records such as attendance.</a:t>
            </a:r>
          </a:p>
          <a:p>
            <a:r>
              <a:rPr lang="en-IN" dirty="0" smtClean="0"/>
              <a:t>So this is where “Attendance Administrator” comes in the picture</a:t>
            </a:r>
            <a:endParaRPr lang="en-IN" dirty="0"/>
          </a:p>
          <a:p>
            <a:pPr lvl="0"/>
            <a:endParaRPr lang="en-IN" dirty="0"/>
          </a:p>
        </p:txBody>
      </p:sp>
    </p:spTree>
    <p:extLst>
      <p:ext uri="{BB962C8B-B14F-4D97-AF65-F5344CB8AC3E}">
        <p14:creationId xmlns:p14="http://schemas.microsoft.com/office/powerpoint/2010/main" val="74755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Requirements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5919195"/>
              </p:ext>
            </p:extLst>
          </p:nvPr>
        </p:nvGraphicFramePr>
        <p:xfrm>
          <a:off x="1133341" y="1262130"/>
          <a:ext cx="10371272" cy="5280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990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a:t>
            </a:r>
            <a:endParaRPr lang="en-US" dirty="0"/>
          </a:p>
        </p:txBody>
      </p:sp>
      <p:graphicFrame>
        <p:nvGraphicFramePr>
          <p:cNvPr id="4" name="Content Placeholder 3"/>
          <p:cNvGraphicFramePr>
            <a:graphicFrameLocks noGrp="1"/>
          </p:cNvGraphicFramePr>
          <p:nvPr>
            <p:ph idx="1"/>
          </p:nvPr>
        </p:nvGraphicFramePr>
        <p:xfrm>
          <a:off x="1506538" y="1443038"/>
          <a:ext cx="9998075"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755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4" y="160471"/>
            <a:ext cx="8911687" cy="1280890"/>
          </a:xfrm>
        </p:spPr>
        <p:txBody>
          <a:bodyPr/>
          <a:lstStyle/>
          <a:p>
            <a:r>
              <a:rPr lang="en-IN" dirty="0" smtClean="0"/>
              <a:t>Present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4192483"/>
              </p:ext>
            </p:extLst>
          </p:nvPr>
        </p:nvGraphicFramePr>
        <p:xfrm>
          <a:off x="1042988" y="1262063"/>
          <a:ext cx="9675812" cy="547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58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 Backs of Present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7016546"/>
              </p:ext>
            </p:extLst>
          </p:nvPr>
        </p:nvGraphicFramePr>
        <p:xfrm>
          <a:off x="1210615" y="1904999"/>
          <a:ext cx="10097036" cy="3954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7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2002149"/>
              </p:ext>
            </p:extLst>
          </p:nvPr>
        </p:nvGraphicFramePr>
        <p:xfrm>
          <a:off x="1996225" y="1571625"/>
          <a:ext cx="9508388" cy="5048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2801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89</TotalTime>
  <Words>464</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 2</vt:lpstr>
      <vt:lpstr>Wingdings 3</vt:lpstr>
      <vt:lpstr>Wisp</vt:lpstr>
      <vt:lpstr>Attendance Administrator</vt:lpstr>
      <vt:lpstr>Contents</vt:lpstr>
      <vt:lpstr>What is Attendance?</vt:lpstr>
      <vt:lpstr>Introduction</vt:lpstr>
      <vt:lpstr>Hardware Requirements</vt:lpstr>
      <vt:lpstr>Software Requirements</vt:lpstr>
      <vt:lpstr>Present System</vt:lpstr>
      <vt:lpstr>Draw Backs of Present System</vt:lpstr>
      <vt:lpstr>Proposed System</vt:lpstr>
      <vt:lpstr>Advantages of Proposed System</vt:lpstr>
      <vt:lpstr>Architecture</vt:lpstr>
      <vt:lpstr>Technologies Used</vt:lpstr>
      <vt:lpstr>Software's Used</vt:lpstr>
      <vt:lpstr>Lets View the project</vt:lpstr>
      <vt:lpstr>Conclusion</vt:lpstr>
      <vt:lpstr>Future Enhancements</vt:lpstr>
      <vt:lpstr>Result</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Administrator</dc:title>
  <dc:creator>raheem Nadeem</dc:creator>
  <cp:lastModifiedBy>raheem Nadeem</cp:lastModifiedBy>
  <cp:revision>12</cp:revision>
  <dcterms:created xsi:type="dcterms:W3CDTF">2018-10-05T01:42:16Z</dcterms:created>
  <dcterms:modified xsi:type="dcterms:W3CDTF">2018-11-05T04:32:41Z</dcterms:modified>
</cp:coreProperties>
</file>