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6184-945C-41F8-8D3A-FBE651B5311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BDD5-8CD9-4DD9-96BB-006106DA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3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6184-945C-41F8-8D3A-FBE651B5311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BDD5-8CD9-4DD9-96BB-006106DA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5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6184-945C-41F8-8D3A-FBE651B5311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BDD5-8CD9-4DD9-96BB-006106DA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10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6184-945C-41F8-8D3A-FBE651B5311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BDD5-8CD9-4DD9-96BB-006106DA77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16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6184-945C-41F8-8D3A-FBE651B5311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BDD5-8CD9-4DD9-96BB-006106DA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3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6184-945C-41F8-8D3A-FBE651B5311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BDD5-8CD9-4DD9-96BB-006106DA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7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6184-945C-41F8-8D3A-FBE651B5311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BDD5-8CD9-4DD9-96BB-006106DA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6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6184-945C-41F8-8D3A-FBE651B5311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BDD5-8CD9-4DD9-96BB-006106DA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21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6184-945C-41F8-8D3A-FBE651B5311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BDD5-8CD9-4DD9-96BB-006106DA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6184-945C-41F8-8D3A-FBE651B5311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BDD5-8CD9-4DD9-96BB-006106DA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6184-945C-41F8-8D3A-FBE651B5311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BDD5-8CD9-4DD9-96BB-006106DA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6184-945C-41F8-8D3A-FBE651B5311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BDD5-8CD9-4DD9-96BB-006106DA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1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6184-945C-41F8-8D3A-FBE651B5311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BDD5-8CD9-4DD9-96BB-006106DA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6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6184-945C-41F8-8D3A-FBE651B5311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BDD5-8CD9-4DD9-96BB-006106DA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3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6184-945C-41F8-8D3A-FBE651B5311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BDD5-8CD9-4DD9-96BB-006106DA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6184-945C-41F8-8D3A-FBE651B5311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BDD5-8CD9-4DD9-96BB-006106DA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9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6184-945C-41F8-8D3A-FBE651B5311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BDD5-8CD9-4DD9-96BB-006106DA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8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F76184-945C-41F8-8D3A-FBE651B5311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EBDD5-8CD9-4DD9-96BB-006106DA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7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D7AA-8040-4C80-9C4B-D9C2E744E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694" y="1510017"/>
            <a:ext cx="7958356" cy="93454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Capstone Course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D97F5-21D6-4413-BB75-125A8C4B8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00034"/>
            <a:ext cx="9144000" cy="86929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1800" dirty="0"/>
              <a:t>Title:</a:t>
            </a:r>
          </a:p>
          <a:p>
            <a:r>
              <a:rPr lang="en-US" sz="1800" b="1" dirty="0"/>
              <a:t>Comparing Brough and Neighborhoods for Manhattan, NY and Toronto, CA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45856DD-B931-46B1-A2C3-E66333A3B069}"/>
              </a:ext>
            </a:extLst>
          </p:cNvPr>
          <p:cNvSpPr txBox="1">
            <a:spLocks/>
          </p:cNvSpPr>
          <p:nvPr/>
        </p:nvSpPr>
        <p:spPr>
          <a:xfrm>
            <a:off x="7705288" y="5809378"/>
            <a:ext cx="3569516" cy="869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By Rahel Tessema</a:t>
            </a:r>
          </a:p>
          <a:p>
            <a:r>
              <a:rPr lang="en-US" sz="1800" dirty="0"/>
              <a:t>05/06/20</a:t>
            </a:r>
          </a:p>
        </p:txBody>
      </p:sp>
    </p:spTree>
    <p:extLst>
      <p:ext uri="{BB962C8B-B14F-4D97-AF65-F5344CB8AC3E}">
        <p14:creationId xmlns:p14="http://schemas.microsoft.com/office/powerpoint/2010/main" val="324541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ECEB-6DA3-491B-B642-BF6F69D2A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11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Conclusion</a:t>
            </a:r>
          </a:p>
          <a:p>
            <a:pPr lvl="0"/>
            <a:r>
              <a:rPr lang="en-US" dirty="0"/>
              <a:t>Based on the number of neighborhoods and brought Analysis Manhattan has 2967 Neighborhoods and 7 Borough with 322 unique categories whereas Toronto has 1671 Neighborhoods and 7 Borough &amp; 194 Unique categories.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Recommendation</a:t>
            </a:r>
            <a:endParaRPr lang="en-US" b="1" dirty="0"/>
          </a:p>
          <a:p>
            <a:pPr lvl="0"/>
            <a:r>
              <a:rPr lang="en-US" dirty="0"/>
              <a:t>Based the number of unique Categories Manhattan has a lot of places to visit than Toronto. SO I recommend for the Tourist to visit this place and in order to be exposed with various new things they haven’t exposed before.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6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596B-A800-442C-BD90-61C1B381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AD07-4561-424A-86A7-2EDA718E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817236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5717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48C1-DB45-4B34-8426-F27DE5D0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919" y="549682"/>
            <a:ext cx="6429462" cy="868057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/>
              <a:t>Problem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AA320-2C4D-4E62-90BF-AC89E9771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48" y="1825625"/>
            <a:ext cx="10170952" cy="3509773"/>
          </a:xfrm>
        </p:spPr>
        <p:txBody>
          <a:bodyPr/>
          <a:lstStyle/>
          <a:p>
            <a:r>
              <a:rPr lang="en-US" sz="2400" dirty="0"/>
              <a:t>Toronto and New York are the famous places in North America. They are diverse in many ways. Both are multicultural as well as the financial hubs of their respective countries.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purpose of this project is to explore how much they are similar or dissimilar in aspects from a tourist point of view regarding food, accommodation, beautiful places, and many more</a:t>
            </a:r>
          </a:p>
        </p:txBody>
      </p:sp>
    </p:spTree>
    <p:extLst>
      <p:ext uri="{BB962C8B-B14F-4D97-AF65-F5344CB8AC3E}">
        <p14:creationId xmlns:p14="http://schemas.microsoft.com/office/powerpoint/2010/main" val="409342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8DE1-2771-40CA-9452-EC6891E5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90" y="449015"/>
            <a:ext cx="8686101" cy="96033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D364-1746-4D80-BB77-7A60DFC39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1942561"/>
            <a:ext cx="10515600" cy="2972878"/>
          </a:xfrm>
        </p:spPr>
        <p:txBody>
          <a:bodyPr>
            <a:normAutofit/>
          </a:bodyPr>
          <a:lstStyle/>
          <a:p>
            <a:r>
              <a:rPr lang="en-US" sz="2400" dirty="0"/>
              <a:t>Foursquare API </a:t>
            </a:r>
            <a:r>
              <a:rPr lang="en-US" sz="2400" b="1" dirty="0"/>
              <a:t>service is used </a:t>
            </a:r>
            <a:r>
              <a:rPr lang="en-US" sz="2400" dirty="0"/>
              <a:t>to explore the data of two cities, in terms of their neighborhoods. </a:t>
            </a:r>
          </a:p>
          <a:p>
            <a:endParaRPr lang="en-US" sz="2400" dirty="0"/>
          </a:p>
          <a:p>
            <a:r>
              <a:rPr lang="en-US" sz="2400" dirty="0"/>
              <a:t>The data also include the information about the places around each neighborhood like restaurants, hotels, coffee shops, parks, theaters, art galleries, museums and many more. </a:t>
            </a:r>
          </a:p>
        </p:txBody>
      </p:sp>
    </p:spTree>
    <p:extLst>
      <p:ext uri="{BB962C8B-B14F-4D97-AF65-F5344CB8AC3E}">
        <p14:creationId xmlns:p14="http://schemas.microsoft.com/office/powerpoint/2010/main" val="247915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1C42-8003-46E3-BEBD-C1F42AE0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7864"/>
            <a:ext cx="10515600" cy="2419204"/>
          </a:xfrm>
        </p:spPr>
        <p:txBody>
          <a:bodyPr/>
          <a:lstStyle/>
          <a:p>
            <a:pPr algn="ctr"/>
            <a:r>
              <a:rPr lang="en-US" dirty="0"/>
              <a:t>EXPLORATION</a:t>
            </a:r>
            <a:endParaRPr lang="en-US" b="1" dirty="0"/>
          </a:p>
          <a:p>
            <a:r>
              <a:rPr lang="en-US" sz="2000" dirty="0"/>
              <a:t>For Downtown Toronto case, </a:t>
            </a:r>
            <a:r>
              <a:rPr lang="en-US" sz="2000" b="1" dirty="0"/>
              <a:t>The table was</a:t>
            </a:r>
            <a:r>
              <a:rPr lang="en-US" sz="2000" dirty="0"/>
              <a:t> extracted of Toronto’s Borough from Wikipedia page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https://en.wikipedia.org/wiki/List_of_postal_codes_of_Canada:_M</a:t>
            </a:r>
            <a:r>
              <a:rPr lang="en-US" sz="2000" b="1" dirty="0"/>
              <a:t>). </a:t>
            </a:r>
          </a:p>
          <a:p>
            <a:r>
              <a:rPr lang="en-US" sz="2000" dirty="0"/>
              <a:t>For Manhattan</a:t>
            </a:r>
            <a:r>
              <a:rPr lang="en-US" dirty="0"/>
              <a:t>, </a:t>
            </a:r>
            <a:r>
              <a:rPr lang="en-US" sz="2000" b="1" dirty="0">
                <a:hlinkClick r:id="rId2"/>
              </a:rPr>
              <a:t>https://geo.nyu.edu/catalog/nyu_2451_34572</a:t>
            </a:r>
            <a:r>
              <a:rPr lang="en-US" sz="2000" b="1" dirty="0"/>
              <a:t> 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FC1E1E-1239-4346-8E58-5E6491D50386}"/>
              </a:ext>
            </a:extLst>
          </p:cNvPr>
          <p:cNvSpPr txBox="1">
            <a:spLocks/>
          </p:cNvSpPr>
          <p:nvPr/>
        </p:nvSpPr>
        <p:spPr>
          <a:xfrm>
            <a:off x="838200" y="748660"/>
            <a:ext cx="10515600" cy="2419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METHODOLOGY</a:t>
            </a:r>
            <a:endParaRPr lang="en-US" b="1" dirty="0"/>
          </a:p>
          <a:p>
            <a:r>
              <a:rPr lang="en-US" dirty="0"/>
              <a:t>The  Borough of the two cities were selected to explore their neighborhoods. The data exploration, analysis and visualization for both boroughs are done in the same way but separately.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3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9138-CC14-4946-8486-B26F8505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752" y="390292"/>
            <a:ext cx="5573785" cy="8848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364C-A25D-4249-B345-4B5EDA80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dirty="0"/>
              <a:t>boroughs </a:t>
            </a:r>
            <a:r>
              <a:rPr lang="en-US" b="1" dirty="0"/>
              <a:t>and </a:t>
            </a:r>
            <a:r>
              <a:rPr lang="en-US" dirty="0"/>
              <a:t>neighborhoods </a:t>
            </a:r>
            <a:r>
              <a:rPr lang="en-US" b="1" dirty="0"/>
              <a:t>was analyzed </a:t>
            </a:r>
            <a:r>
              <a:rPr lang="en-US" dirty="0"/>
              <a:t>through one hot encoding (giving ‘1’ if a venue category is there, and ‘0’ in case of venue category is not there). </a:t>
            </a:r>
          </a:p>
          <a:p>
            <a:r>
              <a:rPr lang="en-US" dirty="0"/>
              <a:t>The mean of the frequency of occurrence of each category was calculated and picked top five venues on that basis for each neighborhood. </a:t>
            </a:r>
          </a:p>
        </p:txBody>
      </p:sp>
    </p:spTree>
    <p:extLst>
      <p:ext uri="{BB962C8B-B14F-4D97-AF65-F5344CB8AC3E}">
        <p14:creationId xmlns:p14="http://schemas.microsoft.com/office/powerpoint/2010/main" val="219912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D1D2C-AC88-442C-B0A3-9C671915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232" y="345233"/>
            <a:ext cx="5521364" cy="59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8EC9DC-FC1D-402C-8BF0-59E04FEF9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37" y="83975"/>
            <a:ext cx="5058417" cy="63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1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A2CEBE-E222-4AAF-BA85-7AFD211E3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2" y="146475"/>
            <a:ext cx="4434885" cy="625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DC27F3-C106-4CA9-9BE6-C63523847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8024"/>
            <a:ext cx="49625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1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AB6D-704D-4E61-89EE-E66C99C7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Toronto, CA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2375C8-D658-4B52-8B9F-440EAA69BEE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3465" b="821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5898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13CE-0F61-4DEE-9F63-15C3836A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Manhattan, NY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D62882-4B65-4DBC-95AA-E11E8F864F6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4034" r="1" b="29414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39314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336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Capstone Course Project</vt:lpstr>
      <vt:lpstr>Problem and Background</vt:lpstr>
      <vt:lpstr>Description</vt:lpstr>
      <vt:lpstr>PowerPoint Presentation</vt:lpstr>
      <vt:lpstr>ANALYSIS </vt:lpstr>
      <vt:lpstr>PowerPoint Presentation</vt:lpstr>
      <vt:lpstr>PowerPoint Presentation</vt:lpstr>
      <vt:lpstr>Toronto, CA</vt:lpstr>
      <vt:lpstr>Manhattan, NY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Course Project</dc:title>
  <dc:creator>Rahel Tessema</dc:creator>
  <cp:lastModifiedBy>Rahel Tessema</cp:lastModifiedBy>
  <cp:revision>1</cp:revision>
  <dcterms:created xsi:type="dcterms:W3CDTF">2020-05-06T21:54:38Z</dcterms:created>
  <dcterms:modified xsi:type="dcterms:W3CDTF">2020-05-06T21:58:22Z</dcterms:modified>
</cp:coreProperties>
</file>