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igher" charset="1" panose="00000000000000000000"/>
      <p:regular r:id="rId18"/>
    </p:embeddedFont>
    <p:embeddedFont>
      <p:font typeface="Lazydog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19898" y="1038225"/>
            <a:ext cx="6889274" cy="114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3"/>
              </a:lnSpc>
              <a:spcBef>
                <a:spcPct val="0"/>
              </a:spcBef>
            </a:pPr>
            <a:r>
              <a:rPr lang="en-US" sz="7587" spc="265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Digital 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19898" y="3827659"/>
            <a:ext cx="4305841" cy="80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17"/>
              </a:lnSpc>
              <a:spcBef>
                <a:spcPct val="0"/>
              </a:spcBef>
            </a:pPr>
            <a:r>
              <a:rPr lang="en-US" sz="5268" spc="18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Student name: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25739" y="3854844"/>
            <a:ext cx="3593482" cy="73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8"/>
              </a:lnSpc>
              <a:spcBef>
                <a:spcPct val="0"/>
              </a:spcBef>
            </a:pPr>
            <a:r>
              <a:rPr lang="en-US" sz="4786" spc="167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Rahela Kafiya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19898" y="4751373"/>
            <a:ext cx="6293926" cy="795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5220" spc="182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Register no and NMID: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985009" y="4797350"/>
            <a:ext cx="7302991" cy="200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  <a:spcBef>
                <a:spcPct val="0"/>
              </a:spcBef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24134130500122015 and E0A61032B5A4FEFB0A84DC2AB5D0201B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19898" y="6440913"/>
            <a:ext cx="3911001" cy="831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7"/>
              </a:lnSpc>
              <a:spcBef>
                <a:spcPct val="0"/>
              </a:spcBef>
            </a:pPr>
            <a:r>
              <a:rPr lang="en-US" sz="5455" spc="190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Department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5739" y="6575866"/>
            <a:ext cx="8140600" cy="1392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7"/>
              </a:lnSpc>
              <a:spcBef>
                <a:spcPct val="0"/>
              </a:spcBef>
            </a:pPr>
            <a:r>
              <a:rPr lang="en-US" sz="4608" spc="16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Bachelor of computer applications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53537" y="7968420"/>
            <a:ext cx="10180926" cy="1741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0"/>
              </a:lnSpc>
              <a:spcBef>
                <a:spcPct val="0"/>
              </a:spcBef>
            </a:pPr>
            <a:r>
              <a:rPr lang="en-US" sz="5762" spc="20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College: Deen college of arts and science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74705" y="2901342"/>
            <a:ext cx="3440704" cy="6356958"/>
          </a:xfrm>
          <a:custGeom>
            <a:avLst/>
            <a:gdLst/>
            <a:ahLst/>
            <a:cxnLst/>
            <a:rect r="r" b="b" t="t" l="l"/>
            <a:pathLst>
              <a:path h="6356958" w="3440704">
                <a:moveTo>
                  <a:pt x="0" y="0"/>
                </a:moveTo>
                <a:lnTo>
                  <a:pt x="3440703" y="0"/>
                </a:lnTo>
                <a:lnTo>
                  <a:pt x="344070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27621" y="2901342"/>
            <a:ext cx="3432757" cy="6356958"/>
          </a:xfrm>
          <a:custGeom>
            <a:avLst/>
            <a:gdLst/>
            <a:ahLst/>
            <a:cxnLst/>
            <a:rect r="r" b="b" t="t" l="l"/>
            <a:pathLst>
              <a:path h="6356958" w="3432757">
                <a:moveTo>
                  <a:pt x="0" y="0"/>
                </a:moveTo>
                <a:lnTo>
                  <a:pt x="3432758" y="0"/>
                </a:lnTo>
                <a:lnTo>
                  <a:pt x="34327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20269" y="2901342"/>
            <a:ext cx="3456596" cy="6356958"/>
          </a:xfrm>
          <a:custGeom>
            <a:avLst/>
            <a:gdLst/>
            <a:ahLst/>
            <a:cxnLst/>
            <a:rect r="r" b="b" t="t" l="l"/>
            <a:pathLst>
              <a:path h="6356958" w="3456596">
                <a:moveTo>
                  <a:pt x="0" y="0"/>
                </a:moveTo>
                <a:lnTo>
                  <a:pt x="3456596" y="0"/>
                </a:lnTo>
                <a:lnTo>
                  <a:pt x="3456596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8984" y="1274192"/>
            <a:ext cx="13310032" cy="118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20"/>
              </a:lnSpc>
              <a:spcBef>
                <a:spcPct val="0"/>
              </a:spcBef>
            </a:pPr>
            <a:r>
              <a:rPr lang="en-US" sz="7813" spc="273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Results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69538" y="953800"/>
            <a:ext cx="8148923" cy="150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10"/>
              </a:lnSpc>
              <a:spcBef>
                <a:spcPct val="0"/>
              </a:spcBef>
            </a:pPr>
            <a:r>
              <a:rPr lang="en-US" sz="9923" spc="34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Conclusion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63886" y="3274748"/>
            <a:ext cx="11160229" cy="4544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7"/>
              </a:lnSpc>
              <a:spcBef>
                <a:spcPct val="0"/>
              </a:spcBef>
            </a:pPr>
            <a:r>
              <a:rPr lang="en-US" sz="3794" spc="132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The Personal Portfolio Website of Rahela Kafiya was successfully developed using HTML, CSS, and JavaScript with a green cursive theme. It effectively presents personal details, skills, projects, and contact information in an interactive and user-friendly way. The project demonstrates creativity in design, functionality through dynamic features, and practical use for career, academic, and freelance purposes.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-10800000">
            <a:off x="12579979" y="492146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-5400000">
            <a:off x="-171241" y="475022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701545" y="217884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09664" y="830803"/>
            <a:ext cx="9607206" cy="185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25"/>
              </a:lnSpc>
              <a:spcBef>
                <a:spcPct val="0"/>
              </a:spcBef>
            </a:pPr>
            <a:r>
              <a:rPr lang="en-US" sz="12224" spc="42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Github link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6399" y="4795064"/>
            <a:ext cx="15035202" cy="696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5"/>
              </a:lnSpc>
              <a:spcBef>
                <a:spcPct val="0"/>
              </a:spcBef>
            </a:pPr>
            <a:r>
              <a:rPr lang="en-US" sz="4589" spc="160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https://github.com/RahelaKafiya/Rahela-TNSDC-FWD-DP.git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35272" y="6682481"/>
            <a:ext cx="1602912" cy="3008879"/>
          </a:xfrm>
          <a:custGeom>
            <a:avLst/>
            <a:gdLst/>
            <a:ahLst/>
            <a:cxnLst/>
            <a:rect r="r" b="b" t="t" l="l"/>
            <a:pathLst>
              <a:path h="3008879" w="1602912">
                <a:moveTo>
                  <a:pt x="0" y="0"/>
                </a:moveTo>
                <a:lnTo>
                  <a:pt x="1602912" y="0"/>
                </a:lnTo>
                <a:lnTo>
                  <a:pt x="1602912" y="3008879"/>
                </a:lnTo>
                <a:lnTo>
                  <a:pt x="0" y="3008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74705" y="1547119"/>
            <a:ext cx="1915890" cy="3596381"/>
          </a:xfrm>
          <a:custGeom>
            <a:avLst/>
            <a:gdLst/>
            <a:ahLst/>
            <a:cxnLst/>
            <a:rect r="r" b="b" t="t" l="l"/>
            <a:pathLst>
              <a:path h="3596381" w="1915890">
                <a:moveTo>
                  <a:pt x="0" y="0"/>
                </a:moveTo>
                <a:lnTo>
                  <a:pt x="1915890" y="0"/>
                </a:lnTo>
                <a:lnTo>
                  <a:pt x="1915890" y="3596381"/>
                </a:lnTo>
                <a:lnTo>
                  <a:pt x="0" y="3596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5061" y="1028700"/>
            <a:ext cx="6429216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  <a:r>
              <a:rPr lang="en-US" sz="8900" spc="31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Project Title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6379" y="5057027"/>
            <a:ext cx="14855242" cy="1625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61"/>
              </a:lnSpc>
              <a:spcBef>
                <a:spcPct val="0"/>
              </a:spcBef>
            </a:pPr>
            <a:r>
              <a:rPr lang="en-US" sz="10730" spc="375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10414" y="622446"/>
            <a:ext cx="6405055" cy="183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87"/>
              </a:lnSpc>
              <a:spcBef>
                <a:spcPct val="0"/>
              </a:spcBef>
            </a:pPr>
            <a:r>
              <a:rPr lang="en-US" sz="12277" spc="429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AGENDA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64531" y="2915246"/>
            <a:ext cx="7158937" cy="5935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1. Problem Statement 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2. Project Overview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3. End Users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4. Tools and Technologies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5. Portfolio design and Layout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6. Features and Functionality 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7. Results and Screenshot</a:t>
            </a:r>
          </a:p>
          <a:p>
            <a:pPr algn="l">
              <a:lnSpc>
                <a:spcPts val="5213"/>
              </a:lnSpc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8. Conclusion</a:t>
            </a:r>
          </a:p>
          <a:p>
            <a:pPr algn="l">
              <a:lnSpc>
                <a:spcPts val="5213"/>
              </a:lnSpc>
              <a:spcBef>
                <a:spcPct val="0"/>
              </a:spcBef>
            </a:pPr>
            <a:r>
              <a:rPr lang="en-US" sz="4418" spc="154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033697"/>
            <a:ext cx="16641995" cy="294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8"/>
              </a:lnSpc>
            </a:pP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In today’s digital era, professionals and students need an effective way to showcase their skills, projects, and experiences to potential employers, clients, or collaborators. Traditional resumes and paper-based portfolios are limited, static, and not interactive.</a:t>
            </a:r>
          </a:p>
          <a:p>
            <a:pPr algn="l">
              <a:lnSpc>
                <a:spcPts val="3348"/>
              </a:lnSpc>
              <a:spcBef>
                <a:spcPct val="0"/>
              </a:spcBef>
            </a:pP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838" spc="99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 solve this, we need a personal portfolio website that presents a user’s profile in an engaging, interactive, and professional manner. This website should allow dynamic updates, be visually appealing, and provide a central place to highlight About Me, Skills, Projects, Education, Experience, and Contact Information.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7026" y="1104624"/>
            <a:ext cx="12533948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  <a:r>
              <a:rPr lang="en-US" sz="8900" spc="311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17580" y="3073604"/>
            <a:ext cx="12759285" cy="4130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itle: Personal Portfolio Website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Objective: To create a personal portfolio webpage for Rahela Kafiya showcasing her skills, projects, and contact details with a green cursive theme.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Features: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About Me section with update button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Skills, Projects, Experience, Education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Add Project functionality (JavaScript)</a:t>
            </a:r>
          </a:p>
          <a:p>
            <a:pPr algn="l" marL="505136" indent="-252568" lvl="1">
              <a:lnSpc>
                <a:spcPts val="2760"/>
              </a:lnSpc>
              <a:buFont typeface="Arial"/>
              <a:buChar char="•"/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Hobbies &amp; Contact info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Design: Green theme, cursive fonts, card layout, hover effects.</a:t>
            </a:r>
          </a:p>
          <a:p>
            <a:pPr algn="l">
              <a:lnSpc>
                <a:spcPts val="2760"/>
              </a:lnSpc>
            </a:pP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●T</a:t>
            </a:r>
            <a:r>
              <a:rPr lang="en-US" sz="2339" spc="81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ech Used: HTML (structure), CSS (styling), JavaScript (interactivity).</a:t>
            </a:r>
          </a:p>
          <a:p>
            <a:pPr algn="l">
              <a:lnSpc>
                <a:spcPts val="27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94457" y="1186647"/>
            <a:ext cx="10805531" cy="1274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37"/>
              </a:lnSpc>
              <a:spcBef>
                <a:spcPct val="0"/>
              </a:spcBef>
            </a:pPr>
            <a:r>
              <a:rPr lang="en-US" sz="8421" spc="294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55216" y="3560128"/>
            <a:ext cx="13977568" cy="4626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9"/>
              </a:lnSpc>
            </a:pP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Employers &amp; Recruiters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To view Rahela’s skills, projects, and qualifications for job opportunities.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Clients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To check design and development work before hiring for freelance projects.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Teachers &amp; Evaluators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For academic/project submissions and grading.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Peers &amp; Collaborators</a:t>
            </a:r>
          </a:p>
          <a:p>
            <a:pPr algn="l" marL="1218515" indent="-406172" lvl="2">
              <a:lnSpc>
                <a:spcPts val="3329"/>
              </a:lnSpc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Other developers/designers who may want to collaborate.</a:t>
            </a:r>
          </a:p>
          <a:p>
            <a:pPr algn="l" marL="609257" indent="-304629" lvl="1">
              <a:lnSpc>
                <a:spcPts val="3329"/>
              </a:lnSpc>
              <a:buAutoNum type="arabicPeriod" startAt="1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General Audience</a:t>
            </a:r>
          </a:p>
          <a:p>
            <a:pPr algn="l" marL="1218515" indent="-406172" lvl="2">
              <a:lnSpc>
                <a:spcPts val="3329"/>
              </a:lnSpc>
              <a:spcBef>
                <a:spcPct val="0"/>
              </a:spcBef>
              <a:buFont typeface="Arial"/>
              <a:buChar char="⚬"/>
            </a:pPr>
            <a:r>
              <a:rPr lang="en-US" sz="2821" spc="98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Anyone interested in knowing more about Rahela’s work, hobbies, or contact details.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4327" y="1028700"/>
            <a:ext cx="8459347" cy="180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07"/>
              </a:lnSpc>
              <a:spcBef>
                <a:spcPct val="0"/>
              </a:spcBef>
            </a:pPr>
            <a:r>
              <a:rPr lang="en-US" sz="11871" spc="415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End Users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27403" y="2927862"/>
            <a:ext cx="12796192" cy="5143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4"/>
              </a:lnSpc>
            </a:pP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HTML5 – For webpage structure.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CSS3 – For styling (green theme, cursive fonts, hover effects).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JavaScript (ES6) – For interactivity (update info, add projects).</a:t>
            </a:r>
          </a:p>
          <a:p>
            <a:pPr algn="l" marL="824205" indent="-412103" lvl="1">
              <a:lnSpc>
                <a:spcPts val="4504"/>
              </a:lnSpc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Acode App (Android) – To write and run the code.</a:t>
            </a:r>
          </a:p>
          <a:p>
            <a:pPr algn="l" marL="824205" indent="-412103" lvl="1">
              <a:lnSpc>
                <a:spcPts val="4504"/>
              </a:lnSpc>
              <a:spcBef>
                <a:spcPct val="0"/>
              </a:spcBef>
              <a:buFont typeface="Arial"/>
              <a:buChar char="•"/>
            </a:pPr>
            <a:r>
              <a:rPr lang="en-US" sz="3817" spc="133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Web Browser (Chrome/Edge/Firefox) – To preview and use the portfolio.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82174" y="1028700"/>
            <a:ext cx="11123652" cy="1001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3"/>
              </a:lnSpc>
              <a:spcBef>
                <a:spcPct val="0"/>
              </a:spcBef>
            </a:pPr>
            <a:r>
              <a:rPr lang="en-US" sz="6570" spc="229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Tools and Technologies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37125" y="2765244"/>
            <a:ext cx="9013750" cy="680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Theme: Green (light mint background, dark green header/buttons, soft green cards).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Font Style: Cursive (Brush Script MT) for an elegant look.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Header: Name Rahela Kafiya and role Developer &amp; Designer.</a:t>
            </a:r>
          </a:p>
          <a:p>
            <a:pPr algn="l" marL="658784" indent="-329392" lvl="1">
              <a:lnSpc>
                <a:spcPts val="3600"/>
              </a:lnSpc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Card-Based Layout: Each section (About, Skills, Projects, Experience, Education, Hobbies, Contact) is displayed inside rounded green cards.</a:t>
            </a:r>
          </a:p>
          <a:p>
            <a:pPr algn="l" marL="1317569" indent="-439190" lvl="2">
              <a:lnSpc>
                <a:spcPts val="3600"/>
              </a:lnSpc>
              <a:buFont typeface="Arial"/>
              <a:buChar char="⚬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Interactivity:Buttons with hover effects.</a:t>
            </a:r>
          </a:p>
          <a:p>
            <a:pPr algn="l" marL="1317569" indent="-439190" lvl="2">
              <a:lnSpc>
                <a:spcPts val="3600"/>
              </a:lnSpc>
              <a:buFont typeface="Arial"/>
              <a:buChar char="⚬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JavaScript to update “About Me” text and add new projects.</a:t>
            </a:r>
          </a:p>
          <a:p>
            <a:pPr algn="l" marL="658784" indent="-329392" lvl="1">
              <a:lnSpc>
                <a:spcPts val="3600"/>
              </a:lnSpc>
              <a:spcBef>
                <a:spcPct val="0"/>
              </a:spcBef>
              <a:buFont typeface="Arial"/>
              <a:buChar char="•"/>
            </a:pPr>
            <a:r>
              <a:rPr lang="en-US" sz="3051" spc="10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Responsive &amp; Simple: Works smoothly on mobile (Acode app) and browsers.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71313" y="4465447"/>
            <a:ext cx="9525" cy="135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733368" y="1502203"/>
            <a:ext cx="12843497" cy="95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23"/>
              </a:lnSpc>
              <a:spcBef>
                <a:spcPct val="0"/>
              </a:spcBef>
            </a:pPr>
            <a:r>
              <a:rPr lang="en-US" sz="6290" spc="220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Portfolio design and layout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22854" y="5504151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0"/>
                </a:moveTo>
                <a:lnTo>
                  <a:pt x="5708021" y="0"/>
                </a:lnTo>
                <a:lnTo>
                  <a:pt x="5708021" y="5365539"/>
                </a:lnTo>
                <a:lnTo>
                  <a:pt x="0" y="536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9306" y="5546830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0"/>
                </a:moveTo>
                <a:lnTo>
                  <a:pt x="0" y="0"/>
                </a:lnTo>
                <a:lnTo>
                  <a:pt x="0" y="5365540"/>
                </a:lnTo>
                <a:lnTo>
                  <a:pt x="5708021" y="5365540"/>
                </a:lnTo>
                <a:lnTo>
                  <a:pt x="57080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179306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5708021" y="5365539"/>
                </a:moveTo>
                <a:lnTo>
                  <a:pt x="0" y="5365539"/>
                </a:lnTo>
                <a:lnTo>
                  <a:pt x="0" y="0"/>
                </a:lnTo>
                <a:lnTo>
                  <a:pt x="5708021" y="0"/>
                </a:lnTo>
                <a:lnTo>
                  <a:pt x="5708021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2722854" y="-222039"/>
            <a:ext cx="5708021" cy="5365539"/>
          </a:xfrm>
          <a:custGeom>
            <a:avLst/>
            <a:gdLst/>
            <a:ahLst/>
            <a:cxnLst/>
            <a:rect r="r" b="b" t="t" l="l"/>
            <a:pathLst>
              <a:path h="5365539" w="5708021">
                <a:moveTo>
                  <a:pt x="0" y="5365539"/>
                </a:moveTo>
                <a:lnTo>
                  <a:pt x="5708021" y="5365539"/>
                </a:lnTo>
                <a:lnTo>
                  <a:pt x="5708021" y="0"/>
                </a:lnTo>
                <a:lnTo>
                  <a:pt x="0" y="0"/>
                </a:lnTo>
                <a:lnTo>
                  <a:pt x="0" y="53655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49895" y="3550621"/>
            <a:ext cx="13788209" cy="4997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4"/>
              </a:lnSpc>
            </a:pP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About Me Section – Displays intro; button updates text dynamically.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Skills Section – Lists technical &amp; design skills.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Projects Section – Shows sample projects; allows adding new projects via JavaScript.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Experience Section – Highlights internships/freelance work.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Education Section – Shows academic background &amp; certifications.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Hobbies Section – Adds a personal touch with interests.</a:t>
            </a:r>
          </a:p>
          <a:p>
            <a:pPr algn="l" marL="721619" indent="-360809" lvl="1">
              <a:lnSpc>
                <a:spcPts val="3944"/>
              </a:lnSpc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Contact Section – Email for communication.</a:t>
            </a:r>
          </a:p>
          <a:p>
            <a:pPr algn="l" marL="721619" indent="-360809" lvl="1">
              <a:lnSpc>
                <a:spcPts val="3944"/>
              </a:lnSpc>
              <a:spcBef>
                <a:spcPct val="0"/>
              </a:spcBef>
              <a:buFont typeface="Arial"/>
              <a:buChar char="•"/>
            </a:pPr>
            <a:r>
              <a:rPr lang="en-US" sz="3342" spc="116">
                <a:solidFill>
                  <a:srgbClr val="5C8151"/>
                </a:solidFill>
                <a:latin typeface="Sigher"/>
                <a:ea typeface="Sigher"/>
                <a:cs typeface="Sigher"/>
                <a:sym typeface="Sigher"/>
              </a:rPr>
              <a:t>Design – Green theme, cursive font, card layout with hover effects.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5163" y="1943244"/>
            <a:ext cx="13397674" cy="1034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5"/>
              </a:lnSpc>
              <a:spcBef>
                <a:spcPct val="0"/>
              </a:spcBef>
            </a:pPr>
            <a:r>
              <a:rPr lang="en-US" sz="6792" spc="237">
                <a:solidFill>
                  <a:srgbClr val="5C8151"/>
                </a:solidFill>
                <a:latin typeface="Lazydog"/>
                <a:ea typeface="Lazydog"/>
                <a:cs typeface="Lazydog"/>
                <a:sym typeface="Lazydog"/>
              </a:rPr>
              <a:t>Features and Functionality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DAGxqpoebbw</dc:identifier>
  <dcterms:modified xsi:type="dcterms:W3CDTF">2011-08-01T06:04:30Z</dcterms:modified>
  <cp:revision>1</cp:revision>
  <dc:title>Light Green Black  Abstract Shape Group Project Presentation </dc:title>
</cp:coreProperties>
</file>