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BB22-399E-45A4-8A49-9DACB7D4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55" y="1357422"/>
            <a:ext cx="10132795" cy="444795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תכתבו מחלקות "</a:t>
            </a:r>
            <a:r>
              <a:rPr lang="en-US" dirty="0"/>
              <a:t>Employee</a:t>
            </a:r>
            <a:r>
              <a:rPr lang="he-IL" dirty="0"/>
              <a:t>" "</a:t>
            </a:r>
            <a:r>
              <a:rPr lang="en-US" dirty="0"/>
              <a:t>Lecturer</a:t>
            </a:r>
            <a:r>
              <a:rPr lang="he-IL" dirty="0"/>
              <a:t>"</a:t>
            </a:r>
            <a:r>
              <a:rPr lang="en-US" dirty="0"/>
              <a:t> </a:t>
            </a:r>
            <a:r>
              <a:rPr lang="he-IL" dirty="0"/>
              <a:t>"</a:t>
            </a:r>
            <a:r>
              <a:rPr lang="en-US" dirty="0"/>
              <a:t>Student</a:t>
            </a:r>
            <a:r>
              <a:rPr lang="he-IL" dirty="0"/>
              <a:t>"</a:t>
            </a:r>
            <a:r>
              <a:rPr lang="en-US" dirty="0"/>
              <a:t> 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תוסיפו פרמטרים הנדרשים, רצוי שכמה מהם יהיו "פרמטרי פנים" – ללא אפשרות לשינוי ללא פונקציה</a:t>
            </a:r>
            <a:endParaRPr lang="en-US" dirty="0"/>
          </a:p>
          <a:p>
            <a:pPr algn="r" rtl="1"/>
            <a:r>
              <a:rPr lang="he-IL" dirty="0"/>
              <a:t>תכתבו מטודות – </a:t>
            </a:r>
            <a:r>
              <a:rPr lang="en-US" dirty="0"/>
              <a:t>setters </a:t>
            </a:r>
            <a:r>
              <a:rPr lang="he-IL" dirty="0"/>
              <a:t> – פונקציות לקביעת ערך הפרמטרים</a:t>
            </a:r>
          </a:p>
          <a:p>
            <a:pPr algn="r" rtl="1"/>
            <a:r>
              <a:rPr lang="he-IL" dirty="0"/>
              <a:t>תכתבו פונקציות לקבלת הפרמטרים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BE5FB-1BE3-4A52-AE52-165C76108103}"/>
              </a:ext>
            </a:extLst>
          </p:cNvPr>
          <p:cNvSpPr txBox="1">
            <a:spLocks/>
          </p:cNvSpPr>
          <p:nvPr/>
        </p:nvSpPr>
        <p:spPr>
          <a:xfrm>
            <a:off x="8016949" y="151179"/>
            <a:ext cx="3777653" cy="6781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הרצאה #4, שיעורי בית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1290-2195-4334-A8EC-4F52E0A2EF1F}"/>
              </a:ext>
            </a:extLst>
          </p:cNvPr>
          <p:cNvSpPr/>
          <p:nvPr/>
        </p:nvSpPr>
        <p:spPr>
          <a:xfrm>
            <a:off x="10659355" y="763073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/>
              <a:t>תרגיל</a:t>
            </a:r>
            <a:r>
              <a:rPr lang="en-US" sz="2400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F8C08-4192-4794-82B0-28DB6719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55" y="1394636"/>
            <a:ext cx="4514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0C28-5177-4C0A-BD1D-28EF18FC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356486"/>
            <a:ext cx="8915400" cy="10329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תמלאו את התוכן של המחלקות, שהתוכנית תכתוב:</a:t>
            </a:r>
            <a:endParaRPr lang="en-US" dirty="0"/>
          </a:p>
          <a:p>
            <a:pPr marL="0" indent="0">
              <a:buNone/>
            </a:pPr>
            <a:r>
              <a:rPr 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Whoever Ben-</a:t>
            </a:r>
            <a:r>
              <a:rPr lang="en-US" sz="1300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Zakkai</a:t>
            </a:r>
            <a:r>
              <a:rPr 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teaches Python</a:t>
            </a:r>
            <a:br>
              <a:rPr 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Muhammad and Iris study Python from Whoever</a:t>
            </a:r>
            <a:endParaRPr lang="en-US" sz="1300" b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300" b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547B8E-CC67-4F66-8159-548721CB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9" y="807146"/>
            <a:ext cx="11408734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student1 = Student(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"Muhammad"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"Ben-Ami"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"15"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street 13 at Some City"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'Java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student2 = Student(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"Iris"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"York"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"16"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street 14 at Some City"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student1.takes_courses()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student2.takes_courses()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 = Lecturer(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'Whoever'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'Ben-Zakkai'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'19'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'Advanced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Algorithms'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lecturer1.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teaches_something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(student1) 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lecturer1.name()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lecturer1.surname()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teaches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student1.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takes_courses_from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(lecturer1)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f’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student1.name()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and 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student2.name()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study 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lecturer1.</a:t>
            </a:r>
            <a:r>
              <a:rPr lang="en-US" altLang="en-US" sz="1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taught_students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(student1, student2)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lecturer1.name()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62EE7-03ED-4CE9-B27F-B58EB2D2EFD6}"/>
              </a:ext>
            </a:extLst>
          </p:cNvPr>
          <p:cNvSpPr txBox="1">
            <a:spLocks/>
          </p:cNvSpPr>
          <p:nvPr/>
        </p:nvSpPr>
        <p:spPr>
          <a:xfrm>
            <a:off x="8016949" y="151179"/>
            <a:ext cx="3777653" cy="678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שיעורי בית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65578-13C4-4817-B761-FD5683D560AF}"/>
              </a:ext>
            </a:extLst>
          </p:cNvPr>
          <p:cNvSpPr/>
          <p:nvPr/>
        </p:nvSpPr>
        <p:spPr>
          <a:xfrm>
            <a:off x="8764605" y="763073"/>
            <a:ext cx="3029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/>
              <a:t>תרגיל</a:t>
            </a:r>
            <a:r>
              <a:rPr lang="en-US" sz="2400" dirty="0"/>
              <a:t>  2</a:t>
            </a:r>
            <a:r>
              <a:rPr lang="he-IL" sz="2400" dirty="0"/>
              <a:t> (המשך של#1)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3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510F-0277-42C1-A673-9A5E0D3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949" y="151179"/>
            <a:ext cx="3777653" cy="678161"/>
          </a:xfrm>
        </p:spPr>
        <p:txBody>
          <a:bodyPr/>
          <a:lstStyle/>
          <a:p>
            <a:pPr algn="r" rtl="1"/>
            <a:r>
              <a:rPr lang="he-IL" dirty="0"/>
              <a:t>שיעורי בית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44204E-0B26-4328-9F52-A9CA0B1D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10" y="151179"/>
            <a:ext cx="752785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we will use this for date objects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name, surname, birthdate, address, telephone, email):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 = name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.surname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surname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birthdate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address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.telephone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telephone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email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today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age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today.year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.birthdate.year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today 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today.year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.birthdate.month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.birthdate.day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age -=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 = Person(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שירלי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משולם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1992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year, month, day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רח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שבי בשקט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"012 12345678"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"sh.meshulam@example.com"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(person.name)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person.age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E206A-94AC-4A33-891D-6DA62FA49F30}"/>
              </a:ext>
            </a:extLst>
          </p:cNvPr>
          <p:cNvSpPr/>
          <p:nvPr/>
        </p:nvSpPr>
        <p:spPr>
          <a:xfrm>
            <a:off x="4568456" y="3747979"/>
            <a:ext cx="71452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en-US" dirty="0" err="1"/>
              <a:t>שכתוב</a:t>
            </a:r>
            <a:r>
              <a:rPr lang="en-US" dirty="0"/>
              <a:t> </a:t>
            </a:r>
            <a:r>
              <a:rPr lang="he-IL" dirty="0"/>
              <a:t>מח' </a:t>
            </a:r>
            <a:r>
              <a:rPr lang="en-US" dirty="0"/>
              <a:t>Person</a:t>
            </a:r>
            <a:r>
              <a:rPr lang="he-IL" dirty="0"/>
              <a:t> </a:t>
            </a:r>
            <a:r>
              <a:rPr lang="en-US" dirty="0" err="1"/>
              <a:t>כך</a:t>
            </a:r>
            <a:r>
              <a:rPr lang="en-US" dirty="0"/>
              <a:t> </a:t>
            </a:r>
            <a:r>
              <a:rPr lang="en-US" dirty="0" err="1"/>
              <a:t>שגילו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האדם</a:t>
            </a:r>
            <a:r>
              <a:rPr lang="en-US" dirty="0"/>
              <a:t> </a:t>
            </a:r>
            <a:r>
              <a:rPr lang="en-US" dirty="0" err="1"/>
              <a:t>תחושב</a:t>
            </a:r>
            <a:r>
              <a:rPr lang="en-US" dirty="0"/>
              <a:t> </a:t>
            </a:r>
            <a:r>
              <a:rPr lang="en-US" dirty="0" err="1"/>
              <a:t>בפעם</a:t>
            </a:r>
            <a:r>
              <a:rPr lang="en-US" dirty="0"/>
              <a:t> </a:t>
            </a:r>
            <a:r>
              <a:rPr lang="en-US" dirty="0" err="1"/>
              <a:t>הראשונה</a:t>
            </a:r>
            <a:r>
              <a:rPr lang="en-US" dirty="0"/>
              <a:t> </a:t>
            </a:r>
            <a:r>
              <a:rPr lang="en-US" dirty="0" err="1"/>
              <a:t>כאשר</a:t>
            </a:r>
            <a:r>
              <a:rPr lang="en-US" dirty="0"/>
              <a:t> </a:t>
            </a:r>
            <a:r>
              <a:rPr lang="en-US" dirty="0" err="1"/>
              <a:t>אובייקט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 </a:t>
            </a:r>
            <a:r>
              <a:rPr lang="en-US" dirty="0" err="1"/>
              <a:t>חדש</a:t>
            </a:r>
            <a:r>
              <a:rPr lang="en-US" dirty="0"/>
              <a:t> </a:t>
            </a:r>
            <a:r>
              <a:rPr lang="en-US" dirty="0" err="1"/>
              <a:t>נוצר</a:t>
            </a:r>
            <a:r>
              <a:rPr lang="en-US" dirty="0"/>
              <a:t>, </a:t>
            </a:r>
            <a:r>
              <a:rPr lang="en-US" dirty="0" err="1"/>
              <a:t>ויחושב</a:t>
            </a:r>
            <a:r>
              <a:rPr lang="en-US" dirty="0"/>
              <a:t> </a:t>
            </a:r>
            <a:r>
              <a:rPr lang="en-US" dirty="0" err="1"/>
              <a:t>מחדש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 err="1"/>
              <a:t>כשזה</a:t>
            </a:r>
            <a:r>
              <a:rPr lang="en-US" dirty="0"/>
              <a:t> </a:t>
            </a:r>
            <a:r>
              <a:rPr lang="en-US" dirty="0" err="1"/>
              <a:t>מתבקש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en-US" dirty="0" err="1"/>
              <a:t>ואם</a:t>
            </a:r>
            <a:r>
              <a:rPr lang="en-US" dirty="0"/>
              <a:t> </a:t>
            </a:r>
            <a:r>
              <a:rPr lang="en-US" dirty="0" err="1"/>
              <a:t>היום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השתנה</a:t>
            </a:r>
            <a:r>
              <a:rPr lang="en-US" dirty="0"/>
              <a:t> </a:t>
            </a:r>
            <a:r>
              <a:rPr lang="en-US" dirty="0" err="1"/>
              <a:t>מאז</a:t>
            </a:r>
            <a:r>
              <a:rPr lang="en-US" dirty="0"/>
              <a:t> </a:t>
            </a:r>
            <a:r>
              <a:rPr lang="en-US" dirty="0" err="1"/>
              <a:t>הפעם</a:t>
            </a:r>
            <a:r>
              <a:rPr lang="en-US" dirty="0"/>
              <a:t> </a:t>
            </a:r>
            <a:r>
              <a:rPr lang="en-US" dirty="0" err="1"/>
              <a:t>האחרונה</a:t>
            </a:r>
            <a:r>
              <a:rPr lang="en-US" dirty="0"/>
              <a:t> </a:t>
            </a:r>
            <a:r>
              <a:rPr lang="en-US" dirty="0" err="1"/>
              <a:t>שהוא</a:t>
            </a:r>
            <a:r>
              <a:rPr lang="en-US" dirty="0"/>
              <a:t> </a:t>
            </a:r>
            <a:r>
              <a:rPr lang="en-US" dirty="0" err="1"/>
              <a:t>היה</a:t>
            </a:r>
            <a:r>
              <a:rPr lang="en-US" dirty="0"/>
              <a:t> </a:t>
            </a:r>
            <a:r>
              <a:rPr lang="en-US" dirty="0" err="1"/>
              <a:t>מחושב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0E9FD-5764-4AE7-A2B6-A0870FBC2781}"/>
              </a:ext>
            </a:extLst>
          </p:cNvPr>
          <p:cNvSpPr/>
          <p:nvPr/>
        </p:nvSpPr>
        <p:spPr>
          <a:xfrm>
            <a:off x="4568456" y="1435470"/>
            <a:ext cx="71452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Rewrite the Person class so that a person’s age is calculated for the first time when a new person instance is created, and recalculated (when it is requested) if the day has changed since the last time that it was calculated.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DBA37-F20F-4402-B63D-C107014F7B33}"/>
              </a:ext>
            </a:extLst>
          </p:cNvPr>
          <p:cNvSpPr/>
          <p:nvPr/>
        </p:nvSpPr>
        <p:spPr>
          <a:xfrm>
            <a:off x="10659355" y="763073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/>
              <a:t>תרגיל</a:t>
            </a:r>
            <a:r>
              <a:rPr lang="en-US" sz="2400"/>
              <a:t>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5023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Century Gothic</vt:lpstr>
      <vt:lpstr>Consolas</vt:lpstr>
      <vt:lpstr>Gisha</vt:lpstr>
      <vt:lpstr>Wingdings 3</vt:lpstr>
      <vt:lpstr>Wisp</vt:lpstr>
      <vt:lpstr>PowerPoint Presentation</vt:lpstr>
      <vt:lpstr>PowerPoint Presentation</vt:lpstr>
      <vt:lpstr>שיעורי בית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</dc:creator>
  <cp:lastModifiedBy>Info</cp:lastModifiedBy>
  <cp:revision>1</cp:revision>
  <dcterms:created xsi:type="dcterms:W3CDTF">2020-04-21T17:56:57Z</dcterms:created>
  <dcterms:modified xsi:type="dcterms:W3CDTF">2020-04-21T17:57:54Z</dcterms:modified>
</cp:coreProperties>
</file>