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CDFC-9F4B-C14A-99E9-609C21953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81217-2F11-CD43-994B-E501A8E18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A61F4-6817-3A4B-8475-B57BFEEF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9CE8-2511-F94F-8E41-005961831B08}" type="datetimeFigureOut">
              <a:rPr lang="en-IL" smtClean="0"/>
              <a:t>05/11/2021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091E6-1A8A-B94C-9391-359070B4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FADA5-84A4-AC48-B488-15103F261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DE1F-EA3D-894D-AC63-E3B3EBF1E4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453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D8A42-281C-2A4B-9FFE-F9070B63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0146D-7589-7743-8CF7-287C3EA49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DF57A-B93E-5345-B83F-A0F203433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9CE8-2511-F94F-8E41-005961831B08}" type="datetimeFigureOut">
              <a:rPr lang="en-IL" smtClean="0"/>
              <a:t>05/11/2021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0DA5D-79B6-BE41-A62D-49A3A348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84655-EE17-1949-866F-5F1BC935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DE1F-EA3D-894D-AC63-E3B3EBF1E4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254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449086-BC50-BC4E-8F0C-E1A920B99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D18FE-F7EB-3843-BF09-49AB4C925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9590D-4AF2-FF47-93FB-C8DC0A72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9CE8-2511-F94F-8E41-005961831B08}" type="datetimeFigureOut">
              <a:rPr lang="en-IL" smtClean="0"/>
              <a:t>05/11/2021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9CD72-766B-4C40-A72F-4423CB61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C14F3-DBDC-9741-B96F-5149D11B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DE1F-EA3D-894D-AC63-E3B3EBF1E4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1342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6BFF2-606E-5C4D-BE9F-B3B6FC7C2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65EE0-6DE5-5C41-8173-37D0C99F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5E8B1-996A-7A44-9665-043FC035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9CE8-2511-F94F-8E41-005961831B08}" type="datetimeFigureOut">
              <a:rPr lang="en-IL" smtClean="0"/>
              <a:t>05/11/2021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40A3-1D60-474A-94B4-C7431996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221B0-99BB-2A40-B90C-D8B54EFD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DE1F-EA3D-894D-AC63-E3B3EBF1E4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7036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48DD-A21D-1D4B-88CA-3C046399A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1B447-E28B-6143-AF11-076ADE02E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56BFC-AA53-B644-924F-B68A3775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9CE8-2511-F94F-8E41-005961831B08}" type="datetimeFigureOut">
              <a:rPr lang="en-IL" smtClean="0"/>
              <a:t>05/11/2021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92E5-C352-DE43-88E9-04EE8EE1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31159-D816-6743-AD74-7D1581BF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DE1F-EA3D-894D-AC63-E3B3EBF1E4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127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0EFA-85E4-B24E-89A2-5DFFE265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94C30-3B96-8F40-8B73-7D88825C0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07B6E-DECF-924A-A12D-A34708180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B7F46-BADB-9244-A697-88D9BFF2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9CE8-2511-F94F-8E41-005961831B08}" type="datetimeFigureOut">
              <a:rPr lang="en-IL" smtClean="0"/>
              <a:t>05/11/2021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7A1D7-6EF5-8A44-B7D8-5A0CCDF7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650CE-4C64-5540-933E-8F24FD0F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DE1F-EA3D-894D-AC63-E3B3EBF1E4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1126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F17AA-D7D0-C240-BA96-2AEF44682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9C727-DF69-CC4B-ACED-09D2005A7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603AC-AFF6-E744-9C9B-5961A5409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39037-C1B0-D643-94BA-03E3ECF56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A5804-1517-D345-A686-86AFC5662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15C0C-14EC-B741-8F65-CD8A5201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9CE8-2511-F94F-8E41-005961831B08}" type="datetimeFigureOut">
              <a:rPr lang="en-IL" smtClean="0"/>
              <a:t>05/11/2021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83751-5C8B-8B4D-8319-18885727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C9C056-A366-704C-9A20-33E232A0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DE1F-EA3D-894D-AC63-E3B3EBF1E4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317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2640-81D8-A14D-9919-A4C331EC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4D21B-6BF5-8D4E-87D6-A1770EBD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9CE8-2511-F94F-8E41-005961831B08}" type="datetimeFigureOut">
              <a:rPr lang="en-IL" smtClean="0"/>
              <a:t>05/11/2021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C890D-60F9-334D-91C6-FC0B8795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20D84-00C1-D746-8C57-F46949D8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DE1F-EA3D-894D-AC63-E3B3EBF1E4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770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E67D7-AB30-7D4C-8930-3A47D316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9CE8-2511-F94F-8E41-005961831B08}" type="datetimeFigureOut">
              <a:rPr lang="en-IL" smtClean="0"/>
              <a:t>05/11/2021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9B22B-378B-C048-A718-78AE41E5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881AA-BEAE-5541-A756-BFED44B3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DE1F-EA3D-894D-AC63-E3B3EBF1E4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655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A030-E153-F943-9870-871ADE1F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50530-6A08-874B-A87A-FCFCCF062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42D86-5905-FB4B-B935-B74FC22D3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3243F-0FF8-EF46-BBB8-23E1C619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9CE8-2511-F94F-8E41-005961831B08}" type="datetimeFigureOut">
              <a:rPr lang="en-IL" smtClean="0"/>
              <a:t>05/11/2021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0824E-B5EA-4146-8C6D-EF8C451E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D3235-E858-5243-BC27-B227DD70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DE1F-EA3D-894D-AC63-E3B3EBF1E4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6910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2AEE-B023-644B-9D44-C0A06ED1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3C6A1-16C3-FD47-AD44-EE8F26B27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A02EA-449F-594E-BDFF-6CEEB5E26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ACE97-ADC5-1247-A749-89B3AA46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9CE8-2511-F94F-8E41-005961831B08}" type="datetimeFigureOut">
              <a:rPr lang="en-IL" smtClean="0"/>
              <a:t>05/11/2021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00C12-ACE2-A947-B6B7-2FC87E4F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6ABF3-E8B5-6E44-8838-BD28F802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DE1F-EA3D-894D-AC63-E3B3EBF1E4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252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68D4E8-E5BD-694E-8BC5-281F72BF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8D0B2-A1CE-DF44-88BA-5D8E98D55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B97CB-321E-B04E-977E-7014703A2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09CE8-2511-F94F-8E41-005961831B08}" type="datetimeFigureOut">
              <a:rPr lang="en-IL" smtClean="0"/>
              <a:t>05/11/2021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8B30A-9939-0547-B883-1F402FCA8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B62BB-C5B5-BC43-B27A-24E2CC7D3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9DE1F-EA3D-894D-AC63-E3B3EBF1E4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4435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F0BAD95-E249-8C4E-8E39-BD8A9D5C762A}"/>
              </a:ext>
            </a:extLst>
          </p:cNvPr>
          <p:cNvGrpSpPr/>
          <p:nvPr/>
        </p:nvGrpSpPr>
        <p:grpSpPr>
          <a:xfrm>
            <a:off x="3762703" y="1437672"/>
            <a:ext cx="3384331" cy="3207899"/>
            <a:chOff x="3762703" y="1437672"/>
            <a:chExt cx="3384331" cy="320789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ED0F5DB-3976-4949-B22B-F3854B04D812}"/>
                </a:ext>
              </a:extLst>
            </p:cNvPr>
            <p:cNvSpPr/>
            <p:nvPr/>
          </p:nvSpPr>
          <p:spPr>
            <a:xfrm>
              <a:off x="3762703" y="1437672"/>
              <a:ext cx="3384331" cy="3207899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FD8BAC7-ED93-CE45-B483-9D43FEDD579C}"/>
                </a:ext>
              </a:extLst>
            </p:cNvPr>
            <p:cNvSpPr/>
            <p:nvPr/>
          </p:nvSpPr>
          <p:spPr>
            <a:xfrm>
              <a:off x="4133599" y="1849821"/>
              <a:ext cx="2607223" cy="228346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3F875A7-8354-0C41-9FF1-B44B8B783A8E}"/>
                </a:ext>
              </a:extLst>
            </p:cNvPr>
            <p:cNvSpPr/>
            <p:nvPr/>
          </p:nvSpPr>
          <p:spPr>
            <a:xfrm>
              <a:off x="4387606" y="2145218"/>
              <a:ext cx="2099207" cy="1692668"/>
            </a:xfrm>
            <a:prstGeom prst="ellipse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344356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רחל שורץ</dc:creator>
  <cp:lastModifiedBy>רחל שורץ</cp:lastModifiedBy>
  <cp:revision>1</cp:revision>
  <dcterms:created xsi:type="dcterms:W3CDTF">2021-11-05T07:40:22Z</dcterms:created>
  <dcterms:modified xsi:type="dcterms:W3CDTF">2021-11-05T07:54:27Z</dcterms:modified>
</cp:coreProperties>
</file>