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1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10-Aug-21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10-Aug-21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10-Aug-21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10-Aug-21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10-Aug-21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185" y="959326"/>
            <a:ext cx="8682680" cy="227677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AIUB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Personal </a:t>
            </a:r>
            <a:r>
              <a:rPr lang="en-US" b="1" dirty="0"/>
              <a:t>Train Service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147609"/>
              </p:ext>
            </p:extLst>
          </p:nvPr>
        </p:nvGraphicFramePr>
        <p:xfrm>
          <a:off x="491525" y="336450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268945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2900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12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QAYYUM, MUSHFIQ 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17-33170-1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5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S.M. FARDIN HOSSAIN 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17-34494-2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18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PULACK CHAKRABORTTY 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18-37264-1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7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B.M. RAHFUL HASAN SHAWON 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18-38270-2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1467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1525" y="2653973"/>
            <a:ext cx="475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Group#03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Submitted by-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79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984" y="864108"/>
            <a:ext cx="10665484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 smtClean="0"/>
              <a:t>             </a:t>
            </a:r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1671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632885" cy="4601183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Our project is about a train service provided by AIUB authorities to ensure the safety and comfort of the student’s journey from their residence to AIUB campus and vise versa. There will be a junction named after AIUB which will be located at the main gate of the campus.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several </a:t>
            </a:r>
            <a:r>
              <a:rPr lang="en-US" dirty="0" smtClean="0"/>
              <a:t>objects has </a:t>
            </a:r>
            <a:r>
              <a:rPr lang="en-US" dirty="0"/>
              <a:t>been used </a:t>
            </a:r>
            <a:r>
              <a:rPr lang="en-US" dirty="0" smtClean="0"/>
              <a:t>into </a:t>
            </a:r>
            <a:r>
              <a:rPr lang="en-US" dirty="0"/>
              <a:t>the project:</a:t>
            </a:r>
          </a:p>
          <a:p>
            <a:pPr lvl="0"/>
            <a:r>
              <a:rPr lang="en-US" dirty="0"/>
              <a:t>Students</a:t>
            </a:r>
          </a:p>
          <a:p>
            <a:pPr lvl="0"/>
            <a:r>
              <a:rPr lang="en-US" dirty="0"/>
              <a:t>Bridge</a:t>
            </a:r>
          </a:p>
          <a:p>
            <a:pPr lvl="0"/>
            <a:r>
              <a:rPr lang="en-US" dirty="0"/>
              <a:t>Train</a:t>
            </a:r>
          </a:p>
          <a:p>
            <a:pPr lvl="0"/>
            <a:r>
              <a:rPr lang="en-US" dirty="0"/>
              <a:t>Rail line</a:t>
            </a:r>
          </a:p>
          <a:p>
            <a:pPr lvl="0"/>
            <a:r>
              <a:rPr lang="en-US" dirty="0"/>
              <a:t>River</a:t>
            </a:r>
          </a:p>
          <a:p>
            <a:pPr lvl="0"/>
            <a:r>
              <a:rPr lang="en-US" dirty="0"/>
              <a:t>Station</a:t>
            </a:r>
          </a:p>
          <a:p>
            <a:pPr lvl="0"/>
            <a:r>
              <a:rPr lang="en-US" dirty="0"/>
              <a:t>Tree</a:t>
            </a:r>
          </a:p>
          <a:p>
            <a:pPr lvl="0"/>
            <a:r>
              <a:rPr lang="en-US" dirty="0"/>
              <a:t>Sun</a:t>
            </a:r>
          </a:p>
          <a:p>
            <a:pPr lvl="0"/>
            <a:r>
              <a:rPr lang="en-US" dirty="0"/>
              <a:t>Moon</a:t>
            </a:r>
          </a:p>
          <a:p>
            <a:pPr lvl="0"/>
            <a:r>
              <a:rPr lang="en-US" dirty="0"/>
              <a:t>Clouds</a:t>
            </a:r>
          </a:p>
          <a:p>
            <a:pPr lvl="0"/>
            <a:r>
              <a:rPr lang="en-US" dirty="0"/>
              <a:t>Stars</a:t>
            </a:r>
          </a:p>
          <a:p>
            <a:r>
              <a:rPr lang="en-US" dirty="0"/>
              <a:t>Land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608" y="765983"/>
            <a:ext cx="2321011" cy="2321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16" y="1188687"/>
            <a:ext cx="4262890" cy="20745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583" y="1754660"/>
            <a:ext cx="3418752" cy="35505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451408" y="3942836"/>
            <a:ext cx="4286843" cy="12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4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61 -0.00533 L -0.50716 0.00602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39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906 -0.00533 L -0.46381 0.0046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43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Running </a:t>
            </a:r>
            <a:r>
              <a:rPr lang="en-US" dirty="0"/>
              <a:t>train</a:t>
            </a:r>
          </a:p>
          <a:p>
            <a:r>
              <a:rPr lang="en-US" dirty="0"/>
              <a:t>Train stops at the station</a:t>
            </a:r>
          </a:p>
          <a:p>
            <a:r>
              <a:rPr lang="en-US" dirty="0"/>
              <a:t>Train parked at the station at </a:t>
            </a:r>
            <a:r>
              <a:rPr lang="en-US" dirty="0" smtClean="0"/>
              <a:t>night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7" y="754664"/>
            <a:ext cx="7498949" cy="200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7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FUNCTIONS OF SOME KEY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train();</a:t>
            </a:r>
          </a:p>
          <a:p>
            <a:pPr lvl="0"/>
            <a:r>
              <a:rPr lang="en-US" dirty="0"/>
              <a:t>text();</a:t>
            </a:r>
          </a:p>
          <a:p>
            <a:pPr lvl="0"/>
            <a:r>
              <a:rPr lang="en-US" dirty="0"/>
              <a:t>text1();</a:t>
            </a:r>
          </a:p>
          <a:p>
            <a:pPr lvl="0"/>
            <a:r>
              <a:rPr lang="en-US" dirty="0"/>
              <a:t>cloud1();</a:t>
            </a:r>
          </a:p>
          <a:p>
            <a:pPr lvl="0"/>
            <a:r>
              <a:rPr lang="en-US" dirty="0"/>
              <a:t>cloud2();</a:t>
            </a:r>
          </a:p>
          <a:p>
            <a:pPr lvl="0"/>
            <a:r>
              <a:rPr lang="en-US" dirty="0"/>
              <a:t>sun();</a:t>
            </a:r>
          </a:p>
          <a:p>
            <a:pPr lvl="0"/>
            <a:r>
              <a:rPr lang="en-US" dirty="0"/>
              <a:t>moon();</a:t>
            </a:r>
          </a:p>
          <a:p>
            <a:pPr lvl="0"/>
            <a:r>
              <a:rPr lang="en-US" dirty="0"/>
              <a:t>bridge();</a:t>
            </a:r>
          </a:p>
          <a:p>
            <a:pPr lvl="0"/>
            <a:r>
              <a:rPr lang="en-US" dirty="0"/>
              <a:t>station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moving animation</a:t>
            </a:r>
          </a:p>
          <a:p>
            <a:r>
              <a:rPr lang="en-US" dirty="0"/>
              <a:t>Cloud moving animation</a:t>
            </a:r>
          </a:p>
          <a:p>
            <a:r>
              <a:rPr lang="en-US" dirty="0"/>
              <a:t>Day to night </a:t>
            </a:r>
            <a:r>
              <a:rPr lang="en-US" dirty="0" smtClean="0"/>
              <a:t>transition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72"/>
          <a:stretch/>
        </p:blipFill>
        <p:spPr>
          <a:xfrm rot="5400000">
            <a:off x="7176443" y="1567311"/>
            <a:ext cx="5276850" cy="371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4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INTERACTIVE </a:t>
            </a:r>
            <a:r>
              <a:rPr lang="en-US" b="1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handleKeyPress(unsigned char key, int x, int 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1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443416" cy="460118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IMPROVEMENTS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could have been few more objects and </a:t>
            </a:r>
            <a:r>
              <a:rPr lang="en-US" dirty="0" smtClean="0"/>
              <a:t>animations </a:t>
            </a:r>
            <a:r>
              <a:rPr lang="en-US" dirty="0"/>
              <a:t>to improve the project.</a:t>
            </a:r>
          </a:p>
          <a:p>
            <a:pPr lvl="0"/>
            <a:r>
              <a:rPr lang="en-US" dirty="0"/>
              <a:t>Students moving at station</a:t>
            </a:r>
          </a:p>
          <a:p>
            <a:pPr lvl="0"/>
            <a:r>
              <a:rPr lang="en-US" dirty="0"/>
              <a:t>Bus on the road</a:t>
            </a:r>
          </a:p>
          <a:p>
            <a:pPr lvl="0"/>
            <a:r>
              <a:rPr lang="en-US" dirty="0"/>
              <a:t>Boat in the river</a:t>
            </a:r>
          </a:p>
          <a:p>
            <a:pPr lvl="0"/>
            <a:r>
              <a:rPr lang="en-US" dirty="0"/>
              <a:t>Plane in the sky</a:t>
            </a:r>
          </a:p>
          <a:p>
            <a:pPr lvl="0"/>
            <a:r>
              <a:rPr lang="en-US" dirty="0"/>
              <a:t>Birds in the sky</a:t>
            </a:r>
          </a:p>
          <a:p>
            <a:pPr lvl="0"/>
            <a:r>
              <a:rPr lang="en-US" dirty="0"/>
              <a:t>Blinking signal light at </a:t>
            </a:r>
            <a:r>
              <a:rPr lang="en-US" dirty="0" smtClean="0"/>
              <a:t>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This project gives us a visual structure of the personal transportation system of AIUB. We can realize from the project that the importance of personal transport of AIUB.  It also shows us a draft plan on implementation of the transportation system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7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64</TotalTime>
  <Words>250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AIUB  Personal Train Service </vt:lpstr>
      <vt:lpstr>INTRODUCTION</vt:lpstr>
      <vt:lpstr>OBJECTS </vt:lpstr>
      <vt:lpstr>SCENARIOS</vt:lpstr>
      <vt:lpstr>FUNCTIONS OF SOME KEY OBJECTS</vt:lpstr>
      <vt:lpstr>ANIMATIONS</vt:lpstr>
      <vt:lpstr>INTERACTIVE FUNCTION</vt:lpstr>
      <vt:lpstr>IMPROVEMENTS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AIUB  Personal Train Service </dc:title>
  <dc:creator>mushfiq saif</dc:creator>
  <cp:lastModifiedBy>mushfiq saif</cp:lastModifiedBy>
  <cp:revision>15</cp:revision>
  <dcterms:created xsi:type="dcterms:W3CDTF">2021-08-09T19:39:29Z</dcterms:created>
  <dcterms:modified xsi:type="dcterms:W3CDTF">2021-08-09T20:44:05Z</dcterms:modified>
</cp:coreProperties>
</file>