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CDE6F-D87B-8EAB-24AF-254F83D36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F3D4F1-5F00-0C2C-FF82-3642341C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AFA5E-4AD0-B649-CC4D-561B58E8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00779-B404-27E3-52E7-80FCDD07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E0F7A-CC4A-6901-EAA3-37503839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848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72CA0-5815-A6D4-1638-33C49944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1BE163-3A4F-60C7-A3D7-D01403ADE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95024-D5CF-5F74-9636-62D79726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1A5957-63C6-F327-E315-20A974C6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0E8E2-99D9-5EA9-0AF4-B496B25B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805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1F0C9E-C71F-31B9-D83C-8726C86E3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FA007E-FB3A-B908-D521-9B8154082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ECCCE-D382-3288-1822-1F143648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A6F82-FA67-35F5-5B39-A6ED08FF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AE66C-0B6E-A4BA-3458-04A89AC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42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17976-05AF-562A-A734-8826B950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84619-23BF-06E6-F04B-F2177C8F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9CE68-6B25-794E-D7C8-82FBB507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A9CA6-A2A6-A6D7-E905-C92A8431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5739E-7D46-6FF7-3788-3D82AFAC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283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25890-4BCC-B013-DAD4-F2783691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4266B0-2A4C-3FA9-ABFD-696CABA83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7786C-3D5C-0ECB-BEB8-69B12F13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DE5D00-F00F-C080-1737-1C9B4E81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2A340-FBE0-9D56-1D8C-34791C20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67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CE96D-1A8A-A148-85A5-7E8C3EB5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10D75-A38E-4E8C-A2CD-B582DFAEB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95E01-7B93-9C27-DEB4-662FFD0A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4D7B3-D69A-5D77-4B4B-98CBA137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D15122-520F-4993-EE24-BDF287EA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95B766-0FA5-FDAE-CD5B-E0EBC9FC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52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FC07C-82FB-8AD7-4D0E-FCC84A29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01F6D2-27FC-22E0-F08F-DD70A135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3D983B-910D-9250-3A52-1193F4661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27C1B2-8185-E462-45AB-BEDB843A3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A83706-877D-B711-7030-3FFB838D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9727A5-0A3F-0D1A-479F-8C697BBD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EA6E0E-023B-DA2D-736F-94ABD424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FB08BF-4860-DD3C-540D-A464FE68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072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B1599-B5E7-FE42-3AF2-2E045AFC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10B78B-DF94-03CA-AF34-887F375D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F5FD83-FE7C-1350-C382-B24EE768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FCF3D9-27FE-890D-DE81-591FE12C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09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44241E-71D9-EF3A-58A7-4AC6039F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C88201-C0B7-6AC6-58A1-D0666E01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21C882-FE42-0264-041F-6B700B53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434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5CB87-F024-D7BB-9B5A-67245437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DF08A-5092-031A-5CB2-4685EE3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F924D2-7639-DD9F-2299-20A42D32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BEB773-BA05-55EA-E723-3451D451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F9CE48-8792-B255-8FC7-6C1B314B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7FFF7-BA1A-D778-303A-7670C2A7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816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88C2-2BF5-84ED-A252-26EEEAEE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5AFD04-AF8E-6813-95E6-09B0064B0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B7FF2-0640-A980-FBCD-6EB8885EE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9A5C67-8E36-CE5A-B80F-4AA85059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83F17-0E89-C9CB-43D6-C9CFB29B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BC5324-687A-31E0-BAED-0CD037AE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869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56FCC1-8BE2-BB4A-5657-3EDA567E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F72385-B0E4-03DF-A8C6-ED0DE557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F70BA-964D-F834-AF4F-22408639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DC2E0-28DE-4ECC-A2B2-CB8F4E481F51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B8FEA6-AD4E-0543-A629-109B24493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176B93-D682-18D5-4A5C-846912BCA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46F3E-5B7F-4075-98A6-35577C408B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664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F8DED9-B212-665D-DD4F-5CCF6AC6D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t="9869"/>
          <a:stretch/>
        </p:blipFill>
        <p:spPr>
          <a:xfrm>
            <a:off x="0" y="0"/>
            <a:ext cx="8197994" cy="45114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3BB83EE-826D-5D7A-0B96-9CDF0040B82A}"/>
              </a:ext>
            </a:extLst>
          </p:cNvPr>
          <p:cNvSpPr txBox="1"/>
          <p:nvPr/>
        </p:nvSpPr>
        <p:spPr>
          <a:xfrm>
            <a:off x="466105" y="4878730"/>
            <a:ext cx="7882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/>
              <a:t>1 % 2 == 0</a:t>
            </a:r>
          </a:p>
          <a:p>
            <a:r>
              <a:rPr lang="es-MX" sz="4000" b="1" dirty="0"/>
              <a:t>2 % 2 == 0 true</a:t>
            </a:r>
          </a:p>
          <a:p>
            <a:r>
              <a:rPr lang="es-MX" sz="4000" b="1" dirty="0"/>
              <a:t>3 % 2</a:t>
            </a:r>
            <a:endParaRPr lang="es-PE" sz="4000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6F36FF0-7474-4027-2A08-E31D41295BA7}"/>
              </a:ext>
            </a:extLst>
          </p:cNvPr>
          <p:cNvCxnSpPr>
            <a:cxnSpLocks/>
          </p:cNvCxnSpPr>
          <p:nvPr/>
        </p:nvCxnSpPr>
        <p:spPr>
          <a:xfrm flipH="1" flipV="1">
            <a:off x="4791919" y="1585732"/>
            <a:ext cx="5370653" cy="3935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8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3596029-CBF8-7DDB-3548-8F0153FDA21E}"/>
              </a:ext>
            </a:extLst>
          </p:cNvPr>
          <p:cNvSpPr txBox="1"/>
          <p:nvPr/>
        </p:nvSpPr>
        <p:spPr>
          <a:xfrm>
            <a:off x="235352" y="2022110"/>
            <a:ext cx="11250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3! = 3 x 2 x 1</a:t>
            </a:r>
          </a:p>
          <a:p>
            <a:r>
              <a:rPr lang="es-MX" sz="8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4! = 4 x 3 x 2 x 1</a:t>
            </a:r>
            <a:endParaRPr lang="es-PE" sz="8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00BD6C-4E2D-3D54-8F29-4C3C90E510F8}"/>
              </a:ext>
            </a:extLst>
          </p:cNvPr>
          <p:cNvSpPr txBox="1"/>
          <p:nvPr/>
        </p:nvSpPr>
        <p:spPr>
          <a:xfrm>
            <a:off x="235352" y="381965"/>
            <a:ext cx="50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rgbClr val="002060"/>
                </a:solidFill>
              </a:rPr>
              <a:t>FACTORIAL:</a:t>
            </a:r>
            <a:endParaRPr lang="es-PE" sz="6600" b="1" dirty="0">
              <a:solidFill>
                <a:srgbClr val="00206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65D267-7D9D-396C-ED21-90D27FE04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6597" y="6247435"/>
            <a:ext cx="12192000" cy="45720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numero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sc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nextInt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()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es-PE" altLang="es-PE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int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factorial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b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es-PE" altLang="es-PE" sz="1500" b="0" i="1" u="none" strike="noStrike" cap="none" normalizeH="0" baseline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while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numero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&gt;=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{</a:t>
            </a:r>
            <a:b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</a:b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   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factorial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*=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numero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numero</a:t>
            </a: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--;</a:t>
            </a:r>
            <a:b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es-PE" altLang="es-PE" sz="15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}</a:t>
            </a: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1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65D267-7D9D-396C-ED21-90D27FE04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241893" cy="440120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4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int</a:t>
            </a:r>
            <a:r>
              <a:rPr kumimoji="0" lang="es-PE" altLang="es-PE" sz="4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numero 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es-PE" altLang="es-PE" sz="4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sc</a:t>
            </a:r>
            <a:r>
              <a:rPr kumimoji="0" lang="es-PE" altLang="es-PE" sz="4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es-PE" altLang="es-PE" sz="4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nextInt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()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es-PE" altLang="es-PE" sz="4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int</a:t>
            </a:r>
            <a:r>
              <a:rPr kumimoji="0" lang="es-PE" altLang="es-PE" sz="4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factorial 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 -&gt; acumulador</a:t>
            </a:r>
            <a:b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b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es-PE" altLang="es-PE" sz="4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while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numero 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&gt;= 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{</a:t>
            </a:r>
            <a:b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</a:b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    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factorial 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*= 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numero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numero</a:t>
            </a: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--;</a:t>
            </a:r>
            <a:b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es-PE" altLang="es-PE" sz="4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}</a:t>
            </a:r>
            <a:endParaRPr kumimoji="0" lang="es-PE" altLang="es-P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434D37-9301-A3C0-D23D-CEF32CBB3F8B}"/>
              </a:ext>
            </a:extLst>
          </p:cNvPr>
          <p:cNvSpPr txBox="1"/>
          <p:nvPr/>
        </p:nvSpPr>
        <p:spPr>
          <a:xfrm>
            <a:off x="0" y="4401205"/>
            <a:ext cx="8924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Factorial =* i;</a:t>
            </a:r>
          </a:p>
          <a:p>
            <a:r>
              <a:rPr lang="es-MX" sz="6000" dirty="0"/>
              <a:t>Factorial = factorial * i;</a:t>
            </a:r>
            <a:endParaRPr lang="es-PE" sz="6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3487BF-9F0F-E9B8-83C0-37755EE43D40}"/>
              </a:ext>
            </a:extLst>
          </p:cNvPr>
          <p:cNvSpPr txBox="1"/>
          <p:nvPr/>
        </p:nvSpPr>
        <p:spPr>
          <a:xfrm>
            <a:off x="7349924" y="127322"/>
            <a:ext cx="4745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Factorial  = factorial * n</a:t>
            </a:r>
          </a:p>
          <a:p>
            <a:r>
              <a:rPr lang="es-MX" sz="3600" dirty="0"/>
              <a:t>1 = 1 * </a:t>
            </a:r>
            <a:r>
              <a:rPr lang="es-MX" sz="3600" b="1" dirty="0">
                <a:solidFill>
                  <a:srgbClr val="002060"/>
                </a:solidFill>
              </a:rPr>
              <a:t>3</a:t>
            </a:r>
            <a:r>
              <a:rPr lang="es-MX" sz="3600" dirty="0"/>
              <a:t>;</a:t>
            </a:r>
          </a:p>
          <a:p>
            <a:r>
              <a:rPr lang="es-MX" sz="3600" dirty="0"/>
              <a:t>3 = 3 * </a:t>
            </a:r>
            <a:r>
              <a:rPr lang="es-MX" sz="3600" b="1" dirty="0">
                <a:solidFill>
                  <a:srgbClr val="002060"/>
                </a:solidFill>
              </a:rPr>
              <a:t>2</a:t>
            </a:r>
            <a:r>
              <a:rPr lang="es-MX" sz="3600" dirty="0">
                <a:solidFill>
                  <a:srgbClr val="002060"/>
                </a:solidFill>
              </a:rPr>
              <a:t>;</a:t>
            </a:r>
          </a:p>
          <a:p>
            <a:r>
              <a:rPr lang="es-PE" sz="3600" dirty="0"/>
              <a:t>6 = 6 * </a:t>
            </a:r>
            <a:r>
              <a:rPr lang="es-PE" sz="3600" b="1" dirty="0"/>
              <a:t>1</a:t>
            </a:r>
            <a:r>
              <a:rPr lang="es-PE" sz="3600" dirty="0"/>
              <a:t>;</a:t>
            </a:r>
          </a:p>
          <a:p>
            <a:r>
              <a:rPr lang="es-PE" sz="3600" dirty="0" err="1"/>
              <a:t>Print</a:t>
            </a:r>
            <a:r>
              <a:rPr lang="es-PE" sz="3600" dirty="0"/>
              <a:t> (factorial = 6)</a:t>
            </a:r>
          </a:p>
        </p:txBody>
      </p:sp>
    </p:spTree>
    <p:extLst>
      <p:ext uri="{BB962C8B-B14F-4D97-AF65-F5344CB8AC3E}">
        <p14:creationId xmlns:p14="http://schemas.microsoft.com/office/powerpoint/2010/main" val="393808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3AAE346-B469-EF1B-77B2-C6154DB44085}"/>
              </a:ext>
            </a:extLst>
          </p:cNvPr>
          <p:cNvSpPr txBox="1"/>
          <p:nvPr/>
        </p:nvSpPr>
        <p:spPr>
          <a:xfrm>
            <a:off x="324091" y="804875"/>
            <a:ext cx="112158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/>
              <a:t>+= : suma </a:t>
            </a:r>
          </a:p>
          <a:p>
            <a:r>
              <a:rPr lang="es-MX" sz="8000" b="1" dirty="0"/>
              <a:t>-= : resta</a:t>
            </a:r>
          </a:p>
          <a:p>
            <a:r>
              <a:rPr lang="es-MX" sz="8000" b="1" dirty="0"/>
              <a:t>*= : multiplicación</a:t>
            </a:r>
          </a:p>
          <a:p>
            <a:r>
              <a:rPr lang="es-MX" sz="8000" b="1" dirty="0"/>
              <a:t>/= : </a:t>
            </a:r>
            <a:r>
              <a:rPr lang="es-MX" sz="8000" b="1" dirty="0" err="1"/>
              <a:t>divicion</a:t>
            </a:r>
            <a:endParaRPr lang="es-PE" sz="8000" b="1" dirty="0"/>
          </a:p>
        </p:txBody>
      </p:sp>
    </p:spTree>
    <p:extLst>
      <p:ext uri="{BB962C8B-B14F-4D97-AF65-F5344CB8AC3E}">
        <p14:creationId xmlns:p14="http://schemas.microsoft.com/office/powerpoint/2010/main" val="39548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4622DD-6B86-4DBB-2C08-AC43D040E947}"/>
              </a:ext>
            </a:extLst>
          </p:cNvPr>
          <p:cNvSpPr txBox="1"/>
          <p:nvPr/>
        </p:nvSpPr>
        <p:spPr>
          <a:xfrm>
            <a:off x="0" y="-36637"/>
            <a:ext cx="9815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err="1"/>
              <a:t>Boolean</a:t>
            </a:r>
            <a:r>
              <a:rPr lang="es-MX" sz="4800" dirty="0"/>
              <a:t> = </a:t>
            </a:r>
            <a:r>
              <a:rPr lang="es-MX" sz="4800" dirty="0">
                <a:solidFill>
                  <a:srgbClr val="00B050"/>
                </a:solidFill>
              </a:rPr>
              <a:t>TRUE</a:t>
            </a:r>
            <a:r>
              <a:rPr lang="es-MX" sz="4800" dirty="0"/>
              <a:t> | </a:t>
            </a:r>
            <a:r>
              <a:rPr lang="es-MX" sz="48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82691B-A110-54E1-C5BE-F10F991F1BF8}"/>
              </a:ext>
            </a:extLst>
          </p:cNvPr>
          <p:cNvSpPr txBox="1"/>
          <p:nvPr/>
        </p:nvSpPr>
        <p:spPr>
          <a:xfrm>
            <a:off x="0" y="347473"/>
            <a:ext cx="9537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Crear un programa que use booleanos para ver si dentro de un rango de numero, el numero es par</a:t>
            </a:r>
            <a:endParaRPr lang="es-PE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EAD604-EC60-CEE4-9B2F-AB78AD0E27E5}"/>
              </a:ext>
            </a:extLst>
          </p:cNvPr>
          <p:cNvSpPr txBox="1"/>
          <p:nvPr/>
        </p:nvSpPr>
        <p:spPr>
          <a:xfrm>
            <a:off x="149797" y="1336853"/>
            <a:ext cx="993107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/>
              <a:t>Int</a:t>
            </a:r>
            <a:r>
              <a:rPr lang="es-MX" sz="2800" dirty="0"/>
              <a:t> inicio = 1;</a:t>
            </a:r>
          </a:p>
          <a:p>
            <a:r>
              <a:rPr lang="es-MX" sz="2800" dirty="0" err="1"/>
              <a:t>Int</a:t>
            </a:r>
            <a:r>
              <a:rPr lang="es-MX" sz="2800" dirty="0"/>
              <a:t> ultimo = 10;</a:t>
            </a:r>
          </a:p>
          <a:p>
            <a:r>
              <a:rPr lang="es-MX" sz="2800" dirty="0" err="1"/>
              <a:t>boolean</a:t>
            </a:r>
            <a:r>
              <a:rPr lang="es-MX" sz="2800" dirty="0"/>
              <a:t> acierto = false;</a:t>
            </a:r>
          </a:p>
          <a:p>
            <a:endParaRPr lang="es-MX" sz="2800" dirty="0"/>
          </a:p>
          <a:p>
            <a:r>
              <a:rPr lang="es-MX" sz="2800" dirty="0" err="1"/>
              <a:t>While</a:t>
            </a:r>
            <a:r>
              <a:rPr lang="es-MX" sz="2800" dirty="0"/>
              <a:t>(inicio &lt;= ultimo &amp;&amp; acierto == false){</a:t>
            </a:r>
          </a:p>
          <a:p>
            <a:r>
              <a:rPr lang="es-MX" sz="2800" dirty="0"/>
              <a:t>	</a:t>
            </a:r>
            <a:r>
              <a:rPr lang="es-MX" sz="2800" dirty="0" err="1"/>
              <a:t>if</a:t>
            </a:r>
            <a:r>
              <a:rPr lang="es-MX" sz="2800" dirty="0"/>
              <a:t>(inicio % 2 == 0){</a:t>
            </a:r>
          </a:p>
          <a:p>
            <a:r>
              <a:rPr lang="es-MX" sz="2800" dirty="0"/>
              <a:t>	</a:t>
            </a:r>
            <a:r>
              <a:rPr lang="es-MX" sz="2800" dirty="0" err="1"/>
              <a:t>print</a:t>
            </a:r>
            <a:r>
              <a:rPr lang="es-MX" sz="2800" dirty="0"/>
              <a:t>(inicio);</a:t>
            </a:r>
          </a:p>
          <a:p>
            <a:r>
              <a:rPr lang="es-MX" sz="2800" dirty="0"/>
              <a:t>	acierto = true;</a:t>
            </a:r>
          </a:p>
          <a:p>
            <a:r>
              <a:rPr lang="es-MX" sz="2800" dirty="0"/>
              <a:t>}</a:t>
            </a:r>
          </a:p>
          <a:p>
            <a:r>
              <a:rPr lang="es-MX" sz="2800" dirty="0"/>
              <a:t>i++;</a:t>
            </a:r>
          </a:p>
          <a:p>
            <a:r>
              <a:rPr lang="es-MX" sz="2800" dirty="0"/>
              <a:t>}</a:t>
            </a:r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047839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226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Adobe Gothic Std B</vt:lpstr>
      <vt:lpstr>Aptos</vt:lpstr>
      <vt:lpstr>Aptos Display</vt:lpstr>
      <vt:lpstr>Arial</vt:lpstr>
      <vt:lpstr>JetBrains Mono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DAZA FIRMA, LUIS ERNESTO</dc:creator>
  <cp:lastModifiedBy>DAZA FIRMA, LUIS ERNESTO</cp:lastModifiedBy>
  <cp:revision>1</cp:revision>
  <dcterms:created xsi:type="dcterms:W3CDTF">2024-04-30T16:13:25Z</dcterms:created>
  <dcterms:modified xsi:type="dcterms:W3CDTF">2024-04-30T17:07:03Z</dcterms:modified>
</cp:coreProperties>
</file>