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ichauhan36@gmail.com" userId="035eb4c7e996b344" providerId="LiveId" clId="{ADCDE76E-59E9-42DD-94F5-4A55FDBA661B}"/>
    <pc:docChg chg="custSel modSld">
      <pc:chgData name="rahichauhan36@gmail.com" userId="035eb4c7e996b344" providerId="LiveId" clId="{ADCDE76E-59E9-42DD-94F5-4A55FDBA661B}" dt="2022-07-22T16:20:43.002" v="262"/>
      <pc:docMkLst>
        <pc:docMk/>
      </pc:docMkLst>
      <pc:sldChg chg="addSp delSp modSp mod">
        <pc:chgData name="rahichauhan36@gmail.com" userId="035eb4c7e996b344" providerId="LiveId" clId="{ADCDE76E-59E9-42DD-94F5-4A55FDBA661B}" dt="2022-07-22T16:20:43.002" v="262"/>
        <pc:sldMkLst>
          <pc:docMk/>
          <pc:sldMk cId="3217300735" sldId="256"/>
        </pc:sldMkLst>
        <pc:graphicFrameChg chg="mod">
          <ac:chgData name="rahichauhan36@gmail.com" userId="035eb4c7e996b344" providerId="LiveId" clId="{ADCDE76E-59E9-42DD-94F5-4A55FDBA661B}" dt="2022-07-22T16:20:28.059" v="261" actId="1036"/>
          <ac:graphicFrameMkLst>
            <pc:docMk/>
            <pc:sldMk cId="3217300735" sldId="256"/>
            <ac:graphicFrameMk id="6" creationId="{1B5D620F-DA99-B493-1585-F926D0172A11}"/>
          </ac:graphicFrameMkLst>
        </pc:graphicFrameChg>
        <pc:graphicFrameChg chg="add del mod modGraphic">
          <ac:chgData name="rahichauhan36@gmail.com" userId="035eb4c7e996b344" providerId="LiveId" clId="{ADCDE76E-59E9-42DD-94F5-4A55FDBA661B}" dt="2022-07-22T16:16:41.084" v="132" actId="478"/>
          <ac:graphicFrameMkLst>
            <pc:docMk/>
            <pc:sldMk cId="3217300735" sldId="256"/>
            <ac:graphicFrameMk id="7" creationId="{2C2B33E8-449C-DB66-E640-49DAE02E33EB}"/>
          </ac:graphicFrameMkLst>
        </pc:graphicFrameChg>
        <pc:graphicFrameChg chg="add mod modGraphic">
          <ac:chgData name="rahichauhan36@gmail.com" userId="035eb4c7e996b344" providerId="LiveId" clId="{ADCDE76E-59E9-42DD-94F5-4A55FDBA661B}" dt="2022-07-22T16:20:43.002" v="262"/>
          <ac:graphicFrameMkLst>
            <pc:docMk/>
            <pc:sldMk cId="3217300735" sldId="256"/>
            <ac:graphicFrameMk id="8" creationId="{10B04612-63F4-00F5-5ED2-425CFE6F7D79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40CEC2-3956-42DC-87E8-4EB78E2297E2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02039F07-DCE0-4201-A6C9-DC37D9E4753A}">
      <dgm:prSet phldrT="[Text]"/>
      <dgm:spPr/>
      <dgm:t>
        <a:bodyPr/>
        <a:lstStyle/>
        <a:p>
          <a:r>
            <a:rPr lang="en-IN" dirty="0"/>
            <a:t>Muskan </a:t>
          </a:r>
        </a:p>
      </dgm:t>
    </dgm:pt>
    <dgm:pt modelId="{FB16BB87-585A-4AC5-B75E-3011456F9368}" type="parTrans" cxnId="{EF044FB0-F06C-4371-AD25-B739AD244EF1}">
      <dgm:prSet/>
      <dgm:spPr/>
      <dgm:t>
        <a:bodyPr/>
        <a:lstStyle/>
        <a:p>
          <a:endParaRPr lang="en-IN"/>
        </a:p>
      </dgm:t>
    </dgm:pt>
    <dgm:pt modelId="{D7ECCCAD-F950-4FCA-BB9E-D3EA95B47C31}" type="sibTrans" cxnId="{EF044FB0-F06C-4371-AD25-B739AD244EF1}">
      <dgm:prSet/>
      <dgm:spPr/>
      <dgm:t>
        <a:bodyPr/>
        <a:lstStyle/>
        <a:p>
          <a:endParaRPr lang="en-IN"/>
        </a:p>
      </dgm:t>
    </dgm:pt>
    <dgm:pt modelId="{D51C6502-5EF7-4F44-8F67-B97EA6C3C3AE}">
      <dgm:prSet phldrT="[Text]"/>
      <dgm:spPr/>
      <dgm:t>
        <a:bodyPr/>
        <a:lstStyle/>
        <a:p>
          <a:r>
            <a:rPr lang="en-IN" dirty="0"/>
            <a:t>Pankaj </a:t>
          </a:r>
        </a:p>
      </dgm:t>
    </dgm:pt>
    <dgm:pt modelId="{43016A4C-5346-4817-B296-3949A6C6623B}" type="parTrans" cxnId="{48B61DBA-E129-4342-9114-A4DA2D7F4447}">
      <dgm:prSet/>
      <dgm:spPr/>
      <dgm:t>
        <a:bodyPr/>
        <a:lstStyle/>
        <a:p>
          <a:endParaRPr lang="en-IN"/>
        </a:p>
      </dgm:t>
    </dgm:pt>
    <dgm:pt modelId="{99EDE86F-5B91-44D2-8B3A-63D2B37B9C9F}" type="sibTrans" cxnId="{48B61DBA-E129-4342-9114-A4DA2D7F4447}">
      <dgm:prSet/>
      <dgm:spPr/>
      <dgm:t>
        <a:bodyPr/>
        <a:lstStyle/>
        <a:p>
          <a:endParaRPr lang="en-IN"/>
        </a:p>
      </dgm:t>
    </dgm:pt>
    <dgm:pt modelId="{55141ACB-F91B-477B-9351-AEEE9BC03481}">
      <dgm:prSet phldrT="[Text]"/>
      <dgm:spPr/>
      <dgm:t>
        <a:bodyPr/>
        <a:lstStyle/>
        <a:p>
          <a:r>
            <a:rPr lang="en-IN" dirty="0"/>
            <a:t>Bharuka</a:t>
          </a:r>
        </a:p>
      </dgm:t>
    </dgm:pt>
    <dgm:pt modelId="{26368310-F822-4BDE-BDB6-7A2EEDA54587}" type="parTrans" cxnId="{BDF7FADC-515B-48A5-A478-B34E4E8A49DA}">
      <dgm:prSet/>
      <dgm:spPr/>
      <dgm:t>
        <a:bodyPr/>
        <a:lstStyle/>
        <a:p>
          <a:endParaRPr lang="en-IN"/>
        </a:p>
      </dgm:t>
    </dgm:pt>
    <dgm:pt modelId="{4098D6A6-79A4-45B5-A6FE-0D82D47A9248}" type="sibTrans" cxnId="{BDF7FADC-515B-48A5-A478-B34E4E8A49DA}">
      <dgm:prSet/>
      <dgm:spPr/>
      <dgm:t>
        <a:bodyPr/>
        <a:lstStyle/>
        <a:p>
          <a:endParaRPr lang="en-IN"/>
        </a:p>
      </dgm:t>
    </dgm:pt>
    <dgm:pt modelId="{DABC81CF-2F21-4CD0-9272-1B0DD32839ED}" type="pres">
      <dgm:prSet presAssocID="{8440CEC2-3956-42DC-87E8-4EB78E2297E2}" presName="Name0" presStyleCnt="0">
        <dgm:presLayoutVars>
          <dgm:dir/>
          <dgm:animLvl val="lvl"/>
          <dgm:resizeHandles val="exact"/>
        </dgm:presLayoutVars>
      </dgm:prSet>
      <dgm:spPr/>
    </dgm:pt>
    <dgm:pt modelId="{6A6EFADB-C81B-4037-AC9D-60FDAB4530FB}" type="pres">
      <dgm:prSet presAssocID="{8440CEC2-3956-42DC-87E8-4EB78E2297E2}" presName="dummy" presStyleCnt="0"/>
      <dgm:spPr/>
    </dgm:pt>
    <dgm:pt modelId="{AF48285D-BB83-419F-9D8B-D7F557A8D051}" type="pres">
      <dgm:prSet presAssocID="{8440CEC2-3956-42DC-87E8-4EB78E2297E2}" presName="linH" presStyleCnt="0"/>
      <dgm:spPr/>
    </dgm:pt>
    <dgm:pt modelId="{4FE14016-91A7-4FB8-9A7C-14F0D83189D2}" type="pres">
      <dgm:prSet presAssocID="{8440CEC2-3956-42DC-87E8-4EB78E2297E2}" presName="padding1" presStyleCnt="0"/>
      <dgm:spPr/>
    </dgm:pt>
    <dgm:pt modelId="{BA3AA417-2D17-45E0-A992-B7D0D5FD7527}" type="pres">
      <dgm:prSet presAssocID="{02039F07-DCE0-4201-A6C9-DC37D9E4753A}" presName="linV" presStyleCnt="0"/>
      <dgm:spPr/>
    </dgm:pt>
    <dgm:pt modelId="{8F5B53D5-2574-4C05-99D2-6157662642EF}" type="pres">
      <dgm:prSet presAssocID="{02039F07-DCE0-4201-A6C9-DC37D9E4753A}" presName="spVertical1" presStyleCnt="0"/>
      <dgm:spPr/>
    </dgm:pt>
    <dgm:pt modelId="{92014D4A-5959-4230-A6B5-BDC9FC8790DE}" type="pres">
      <dgm:prSet presAssocID="{02039F07-DCE0-4201-A6C9-DC37D9E4753A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959BD34-0D49-4094-A2EB-CB477BD89C87}" type="pres">
      <dgm:prSet presAssocID="{02039F07-DCE0-4201-A6C9-DC37D9E4753A}" presName="spVertical2" presStyleCnt="0"/>
      <dgm:spPr/>
    </dgm:pt>
    <dgm:pt modelId="{DB0AD9A3-148A-417B-A432-C108B2A6921A}" type="pres">
      <dgm:prSet presAssocID="{02039F07-DCE0-4201-A6C9-DC37D9E4753A}" presName="spVertical3" presStyleCnt="0"/>
      <dgm:spPr/>
    </dgm:pt>
    <dgm:pt modelId="{F2E14C70-C42B-408C-ACB7-960E11790429}" type="pres">
      <dgm:prSet presAssocID="{D7ECCCAD-F950-4FCA-BB9E-D3EA95B47C31}" presName="space" presStyleCnt="0"/>
      <dgm:spPr/>
    </dgm:pt>
    <dgm:pt modelId="{B9022A2A-7540-4A82-8CCB-8CEA3EAED2E4}" type="pres">
      <dgm:prSet presAssocID="{D51C6502-5EF7-4F44-8F67-B97EA6C3C3AE}" presName="linV" presStyleCnt="0"/>
      <dgm:spPr/>
    </dgm:pt>
    <dgm:pt modelId="{ED128301-8636-4F3E-8DA6-36037FBCCF78}" type="pres">
      <dgm:prSet presAssocID="{D51C6502-5EF7-4F44-8F67-B97EA6C3C3AE}" presName="spVertical1" presStyleCnt="0"/>
      <dgm:spPr/>
    </dgm:pt>
    <dgm:pt modelId="{0CEBF501-61D2-4056-BF14-1A8CACB3AD7D}" type="pres">
      <dgm:prSet presAssocID="{D51C6502-5EF7-4F44-8F67-B97EA6C3C3AE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6EAE149-03FF-45A1-8280-E60B7B569312}" type="pres">
      <dgm:prSet presAssocID="{D51C6502-5EF7-4F44-8F67-B97EA6C3C3AE}" presName="spVertical2" presStyleCnt="0"/>
      <dgm:spPr/>
    </dgm:pt>
    <dgm:pt modelId="{3CF43B3C-3CA2-465D-848F-FDE44A081306}" type="pres">
      <dgm:prSet presAssocID="{D51C6502-5EF7-4F44-8F67-B97EA6C3C3AE}" presName="spVertical3" presStyleCnt="0"/>
      <dgm:spPr/>
    </dgm:pt>
    <dgm:pt modelId="{39855BE5-3191-4986-B07C-E97378DD0BA4}" type="pres">
      <dgm:prSet presAssocID="{99EDE86F-5B91-44D2-8B3A-63D2B37B9C9F}" presName="space" presStyleCnt="0"/>
      <dgm:spPr/>
    </dgm:pt>
    <dgm:pt modelId="{13191CF1-4631-45F1-A58A-B993E813ABED}" type="pres">
      <dgm:prSet presAssocID="{55141ACB-F91B-477B-9351-AEEE9BC03481}" presName="linV" presStyleCnt="0"/>
      <dgm:spPr/>
    </dgm:pt>
    <dgm:pt modelId="{A63EACB1-E710-42FA-A020-7D9923CBDB71}" type="pres">
      <dgm:prSet presAssocID="{55141ACB-F91B-477B-9351-AEEE9BC03481}" presName="spVertical1" presStyleCnt="0"/>
      <dgm:spPr/>
    </dgm:pt>
    <dgm:pt modelId="{2AE978DB-A014-4FAE-B8EF-37FDAF91B56A}" type="pres">
      <dgm:prSet presAssocID="{55141ACB-F91B-477B-9351-AEEE9BC03481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6BBC4A45-1ED1-4F18-BC30-89D63AEC61DB}" type="pres">
      <dgm:prSet presAssocID="{55141ACB-F91B-477B-9351-AEEE9BC03481}" presName="spVertical2" presStyleCnt="0"/>
      <dgm:spPr/>
    </dgm:pt>
    <dgm:pt modelId="{961CB5B8-C541-4684-8556-2233C6D79F7E}" type="pres">
      <dgm:prSet presAssocID="{55141ACB-F91B-477B-9351-AEEE9BC03481}" presName="spVertical3" presStyleCnt="0"/>
      <dgm:spPr/>
    </dgm:pt>
    <dgm:pt modelId="{8159CA45-47F8-4915-B8D7-5FEA5F15E6D6}" type="pres">
      <dgm:prSet presAssocID="{8440CEC2-3956-42DC-87E8-4EB78E2297E2}" presName="padding2" presStyleCnt="0"/>
      <dgm:spPr/>
    </dgm:pt>
    <dgm:pt modelId="{549A7E74-2E61-47A9-98B3-B21B9B0CAA25}" type="pres">
      <dgm:prSet presAssocID="{8440CEC2-3956-42DC-87E8-4EB78E2297E2}" presName="negArrow" presStyleCnt="0"/>
      <dgm:spPr/>
    </dgm:pt>
    <dgm:pt modelId="{95F9C6E9-D987-46C5-BD33-A791BB75EB44}" type="pres">
      <dgm:prSet presAssocID="{8440CEC2-3956-42DC-87E8-4EB78E2297E2}" presName="backgroundArrow" presStyleLbl="node1" presStyleIdx="0" presStyleCnt="1"/>
      <dgm:spPr/>
    </dgm:pt>
  </dgm:ptLst>
  <dgm:cxnLst>
    <dgm:cxn modelId="{B6E41B5D-3472-4D9C-82C5-F9B9390B9A32}" type="presOf" srcId="{02039F07-DCE0-4201-A6C9-DC37D9E4753A}" destId="{92014D4A-5959-4230-A6B5-BDC9FC8790DE}" srcOrd="0" destOrd="0" presId="urn:microsoft.com/office/officeart/2005/8/layout/hProcess3"/>
    <dgm:cxn modelId="{63BB5145-4065-4623-851E-FEB325C86F98}" type="presOf" srcId="{55141ACB-F91B-477B-9351-AEEE9BC03481}" destId="{2AE978DB-A014-4FAE-B8EF-37FDAF91B56A}" srcOrd="0" destOrd="0" presId="urn:microsoft.com/office/officeart/2005/8/layout/hProcess3"/>
    <dgm:cxn modelId="{21F8AE7E-81BF-4C2B-83C7-90552953DC8E}" type="presOf" srcId="{8440CEC2-3956-42DC-87E8-4EB78E2297E2}" destId="{DABC81CF-2F21-4CD0-9272-1B0DD32839ED}" srcOrd="0" destOrd="0" presId="urn:microsoft.com/office/officeart/2005/8/layout/hProcess3"/>
    <dgm:cxn modelId="{EF044FB0-F06C-4371-AD25-B739AD244EF1}" srcId="{8440CEC2-3956-42DC-87E8-4EB78E2297E2}" destId="{02039F07-DCE0-4201-A6C9-DC37D9E4753A}" srcOrd="0" destOrd="0" parTransId="{FB16BB87-585A-4AC5-B75E-3011456F9368}" sibTransId="{D7ECCCAD-F950-4FCA-BB9E-D3EA95B47C31}"/>
    <dgm:cxn modelId="{48B61DBA-E129-4342-9114-A4DA2D7F4447}" srcId="{8440CEC2-3956-42DC-87E8-4EB78E2297E2}" destId="{D51C6502-5EF7-4F44-8F67-B97EA6C3C3AE}" srcOrd="1" destOrd="0" parTransId="{43016A4C-5346-4817-B296-3949A6C6623B}" sibTransId="{99EDE86F-5B91-44D2-8B3A-63D2B37B9C9F}"/>
    <dgm:cxn modelId="{3CBB5BBB-7906-4829-A725-1EF4BEF134FA}" type="presOf" srcId="{D51C6502-5EF7-4F44-8F67-B97EA6C3C3AE}" destId="{0CEBF501-61D2-4056-BF14-1A8CACB3AD7D}" srcOrd="0" destOrd="0" presId="urn:microsoft.com/office/officeart/2005/8/layout/hProcess3"/>
    <dgm:cxn modelId="{BDF7FADC-515B-48A5-A478-B34E4E8A49DA}" srcId="{8440CEC2-3956-42DC-87E8-4EB78E2297E2}" destId="{55141ACB-F91B-477B-9351-AEEE9BC03481}" srcOrd="2" destOrd="0" parTransId="{26368310-F822-4BDE-BDB6-7A2EEDA54587}" sibTransId="{4098D6A6-79A4-45B5-A6FE-0D82D47A9248}"/>
    <dgm:cxn modelId="{7F8C1360-C1B3-4D0E-BBC0-DAA887ED17DE}" type="presParOf" srcId="{DABC81CF-2F21-4CD0-9272-1B0DD32839ED}" destId="{6A6EFADB-C81B-4037-AC9D-60FDAB4530FB}" srcOrd="0" destOrd="0" presId="urn:microsoft.com/office/officeart/2005/8/layout/hProcess3"/>
    <dgm:cxn modelId="{FB12DF9D-C1EE-4C28-A71D-0F3434CCE1F6}" type="presParOf" srcId="{DABC81CF-2F21-4CD0-9272-1B0DD32839ED}" destId="{AF48285D-BB83-419F-9D8B-D7F557A8D051}" srcOrd="1" destOrd="0" presId="urn:microsoft.com/office/officeart/2005/8/layout/hProcess3"/>
    <dgm:cxn modelId="{6BE7C1A2-BF62-4C47-8FDD-F16E1B594A04}" type="presParOf" srcId="{AF48285D-BB83-419F-9D8B-D7F557A8D051}" destId="{4FE14016-91A7-4FB8-9A7C-14F0D83189D2}" srcOrd="0" destOrd="0" presId="urn:microsoft.com/office/officeart/2005/8/layout/hProcess3"/>
    <dgm:cxn modelId="{D81E73AF-F9B3-4D1A-890C-352296197EA3}" type="presParOf" srcId="{AF48285D-BB83-419F-9D8B-D7F557A8D051}" destId="{BA3AA417-2D17-45E0-A992-B7D0D5FD7527}" srcOrd="1" destOrd="0" presId="urn:microsoft.com/office/officeart/2005/8/layout/hProcess3"/>
    <dgm:cxn modelId="{84B89011-2ACA-4D5C-B751-05FD33726E4A}" type="presParOf" srcId="{BA3AA417-2D17-45E0-A992-B7D0D5FD7527}" destId="{8F5B53D5-2574-4C05-99D2-6157662642EF}" srcOrd="0" destOrd="0" presId="urn:microsoft.com/office/officeart/2005/8/layout/hProcess3"/>
    <dgm:cxn modelId="{2A4E42C3-4631-4DF5-9C89-DAFFAE403020}" type="presParOf" srcId="{BA3AA417-2D17-45E0-A992-B7D0D5FD7527}" destId="{92014D4A-5959-4230-A6B5-BDC9FC8790DE}" srcOrd="1" destOrd="0" presId="urn:microsoft.com/office/officeart/2005/8/layout/hProcess3"/>
    <dgm:cxn modelId="{7F415DA3-CC6F-427C-860F-06BEC47B1957}" type="presParOf" srcId="{BA3AA417-2D17-45E0-A992-B7D0D5FD7527}" destId="{3959BD34-0D49-4094-A2EB-CB477BD89C87}" srcOrd="2" destOrd="0" presId="urn:microsoft.com/office/officeart/2005/8/layout/hProcess3"/>
    <dgm:cxn modelId="{ECDBEFEE-2A4F-4563-8D19-A63507FB1301}" type="presParOf" srcId="{BA3AA417-2D17-45E0-A992-B7D0D5FD7527}" destId="{DB0AD9A3-148A-417B-A432-C108B2A6921A}" srcOrd="3" destOrd="0" presId="urn:microsoft.com/office/officeart/2005/8/layout/hProcess3"/>
    <dgm:cxn modelId="{E59F90E2-33AB-4E3A-A555-91659F0A7895}" type="presParOf" srcId="{AF48285D-BB83-419F-9D8B-D7F557A8D051}" destId="{F2E14C70-C42B-408C-ACB7-960E11790429}" srcOrd="2" destOrd="0" presId="urn:microsoft.com/office/officeart/2005/8/layout/hProcess3"/>
    <dgm:cxn modelId="{85D6FBA5-5533-46AD-A1F0-43EECA966BA4}" type="presParOf" srcId="{AF48285D-BB83-419F-9D8B-D7F557A8D051}" destId="{B9022A2A-7540-4A82-8CCB-8CEA3EAED2E4}" srcOrd="3" destOrd="0" presId="urn:microsoft.com/office/officeart/2005/8/layout/hProcess3"/>
    <dgm:cxn modelId="{CB2FF205-3D6A-4266-B3AB-5FCB6E20B7B6}" type="presParOf" srcId="{B9022A2A-7540-4A82-8CCB-8CEA3EAED2E4}" destId="{ED128301-8636-4F3E-8DA6-36037FBCCF78}" srcOrd="0" destOrd="0" presId="urn:microsoft.com/office/officeart/2005/8/layout/hProcess3"/>
    <dgm:cxn modelId="{8234BA4D-9A75-4570-B6BD-346A2B5CCC51}" type="presParOf" srcId="{B9022A2A-7540-4A82-8CCB-8CEA3EAED2E4}" destId="{0CEBF501-61D2-4056-BF14-1A8CACB3AD7D}" srcOrd="1" destOrd="0" presId="urn:microsoft.com/office/officeart/2005/8/layout/hProcess3"/>
    <dgm:cxn modelId="{7D8C21D4-6F96-41D4-811D-BA20B3165CFC}" type="presParOf" srcId="{B9022A2A-7540-4A82-8CCB-8CEA3EAED2E4}" destId="{06EAE149-03FF-45A1-8280-E60B7B569312}" srcOrd="2" destOrd="0" presId="urn:microsoft.com/office/officeart/2005/8/layout/hProcess3"/>
    <dgm:cxn modelId="{C0DBB0F7-C75A-4A33-8BD5-5D8FE61A8CEF}" type="presParOf" srcId="{B9022A2A-7540-4A82-8CCB-8CEA3EAED2E4}" destId="{3CF43B3C-3CA2-465D-848F-FDE44A081306}" srcOrd="3" destOrd="0" presId="urn:microsoft.com/office/officeart/2005/8/layout/hProcess3"/>
    <dgm:cxn modelId="{235B4B08-24D9-43B2-801B-6B37395FC5BA}" type="presParOf" srcId="{AF48285D-BB83-419F-9D8B-D7F557A8D051}" destId="{39855BE5-3191-4986-B07C-E97378DD0BA4}" srcOrd="4" destOrd="0" presId="urn:microsoft.com/office/officeart/2005/8/layout/hProcess3"/>
    <dgm:cxn modelId="{D1A981C0-2D13-49FB-8E48-9544113D7812}" type="presParOf" srcId="{AF48285D-BB83-419F-9D8B-D7F557A8D051}" destId="{13191CF1-4631-45F1-A58A-B993E813ABED}" srcOrd="5" destOrd="0" presId="urn:microsoft.com/office/officeart/2005/8/layout/hProcess3"/>
    <dgm:cxn modelId="{51901794-10E6-45C1-AA77-DE877E15612A}" type="presParOf" srcId="{13191CF1-4631-45F1-A58A-B993E813ABED}" destId="{A63EACB1-E710-42FA-A020-7D9923CBDB71}" srcOrd="0" destOrd="0" presId="urn:microsoft.com/office/officeart/2005/8/layout/hProcess3"/>
    <dgm:cxn modelId="{39C08369-461F-4E44-A461-D47D39360558}" type="presParOf" srcId="{13191CF1-4631-45F1-A58A-B993E813ABED}" destId="{2AE978DB-A014-4FAE-B8EF-37FDAF91B56A}" srcOrd="1" destOrd="0" presId="urn:microsoft.com/office/officeart/2005/8/layout/hProcess3"/>
    <dgm:cxn modelId="{85BBA947-43E9-4993-8D1B-4744600BF793}" type="presParOf" srcId="{13191CF1-4631-45F1-A58A-B993E813ABED}" destId="{6BBC4A45-1ED1-4F18-BC30-89D63AEC61DB}" srcOrd="2" destOrd="0" presId="urn:microsoft.com/office/officeart/2005/8/layout/hProcess3"/>
    <dgm:cxn modelId="{665E69DF-AA1D-442D-B420-AFFCBCDD609B}" type="presParOf" srcId="{13191CF1-4631-45F1-A58A-B993E813ABED}" destId="{961CB5B8-C541-4684-8556-2233C6D79F7E}" srcOrd="3" destOrd="0" presId="urn:microsoft.com/office/officeart/2005/8/layout/hProcess3"/>
    <dgm:cxn modelId="{EB192EE3-F057-46AC-AEA0-05C152BCCE5C}" type="presParOf" srcId="{AF48285D-BB83-419F-9D8B-D7F557A8D051}" destId="{8159CA45-47F8-4915-B8D7-5FEA5F15E6D6}" srcOrd="6" destOrd="0" presId="urn:microsoft.com/office/officeart/2005/8/layout/hProcess3"/>
    <dgm:cxn modelId="{FAE8E993-AA3E-42F8-A69D-B7141819F098}" type="presParOf" srcId="{AF48285D-BB83-419F-9D8B-D7F557A8D051}" destId="{549A7E74-2E61-47A9-98B3-B21B9B0CAA25}" srcOrd="7" destOrd="0" presId="urn:microsoft.com/office/officeart/2005/8/layout/hProcess3"/>
    <dgm:cxn modelId="{026EEEFA-D6BE-4090-9F8A-11CE74AE5D7D}" type="presParOf" srcId="{AF48285D-BB83-419F-9D8B-D7F557A8D051}" destId="{95F9C6E9-D987-46C5-BD33-A791BB75EB44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B149E9-A651-4A0D-B0C7-FDE409BD066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594F740-611C-4DEC-8F64-A06186F0FC41}">
      <dgm:prSet phldrT="[Text]"/>
      <dgm:spPr/>
      <dgm:t>
        <a:bodyPr/>
        <a:lstStyle/>
        <a:p>
          <a:r>
            <a:rPr lang="en-IN" dirty="0"/>
            <a:t>Consistency</a:t>
          </a:r>
        </a:p>
      </dgm:t>
    </dgm:pt>
    <dgm:pt modelId="{12EC0912-2AFF-4FC2-9801-9C16EE1984D8}" type="parTrans" cxnId="{EAD63EC0-1998-4DDD-8F2A-90C46E69918B}">
      <dgm:prSet/>
      <dgm:spPr/>
      <dgm:t>
        <a:bodyPr/>
        <a:lstStyle/>
        <a:p>
          <a:endParaRPr lang="en-IN"/>
        </a:p>
      </dgm:t>
    </dgm:pt>
    <dgm:pt modelId="{C27E0C92-EB60-4B08-BF86-37CF81D2D91E}" type="sibTrans" cxnId="{EAD63EC0-1998-4DDD-8F2A-90C46E69918B}">
      <dgm:prSet/>
      <dgm:spPr/>
      <dgm:t>
        <a:bodyPr/>
        <a:lstStyle/>
        <a:p>
          <a:endParaRPr lang="en-IN"/>
        </a:p>
      </dgm:t>
    </dgm:pt>
    <dgm:pt modelId="{D7CEF794-FC26-4F65-B07E-1EF37C97A41C}">
      <dgm:prSet phldrT="[Text]"/>
      <dgm:spPr/>
      <dgm:t>
        <a:bodyPr/>
        <a:lstStyle/>
        <a:p>
          <a:r>
            <a:rPr lang="en-IN" dirty="0"/>
            <a:t>Hard Work </a:t>
          </a:r>
        </a:p>
      </dgm:t>
    </dgm:pt>
    <dgm:pt modelId="{66B92CF5-7E43-4694-A737-19804E56144E}" type="parTrans" cxnId="{80AF17E9-B80B-4410-8568-4235BB7964CC}">
      <dgm:prSet/>
      <dgm:spPr/>
      <dgm:t>
        <a:bodyPr/>
        <a:lstStyle/>
        <a:p>
          <a:endParaRPr lang="en-IN"/>
        </a:p>
      </dgm:t>
    </dgm:pt>
    <dgm:pt modelId="{D1374C00-D8E0-4CEB-99B5-98E187591768}" type="sibTrans" cxnId="{80AF17E9-B80B-4410-8568-4235BB7964CC}">
      <dgm:prSet/>
      <dgm:spPr/>
      <dgm:t>
        <a:bodyPr/>
        <a:lstStyle/>
        <a:p>
          <a:endParaRPr lang="en-IN"/>
        </a:p>
      </dgm:t>
    </dgm:pt>
    <dgm:pt modelId="{DC685740-B594-4365-8628-A3D4223B542A}">
      <dgm:prSet phldrT="[Text]"/>
      <dgm:spPr/>
      <dgm:t>
        <a:bodyPr/>
        <a:lstStyle/>
        <a:p>
          <a:r>
            <a:rPr lang="en-IN" dirty="0"/>
            <a:t>Success</a:t>
          </a:r>
        </a:p>
      </dgm:t>
    </dgm:pt>
    <dgm:pt modelId="{C74E953E-1B1C-4EDF-9F1D-B191AC49DE5E}" type="parTrans" cxnId="{CD22E115-03F8-4500-81CA-94599634BBD2}">
      <dgm:prSet/>
      <dgm:spPr/>
      <dgm:t>
        <a:bodyPr/>
        <a:lstStyle/>
        <a:p>
          <a:endParaRPr lang="en-IN"/>
        </a:p>
      </dgm:t>
    </dgm:pt>
    <dgm:pt modelId="{902E3AF8-17E0-43BD-A4C0-FED700AF3571}" type="sibTrans" cxnId="{CD22E115-03F8-4500-81CA-94599634BBD2}">
      <dgm:prSet/>
      <dgm:spPr/>
      <dgm:t>
        <a:bodyPr/>
        <a:lstStyle/>
        <a:p>
          <a:endParaRPr lang="en-IN"/>
        </a:p>
      </dgm:t>
    </dgm:pt>
    <dgm:pt modelId="{BC44BBB3-C530-4204-BB1E-D0A47D0046BF}" type="pres">
      <dgm:prSet presAssocID="{34B149E9-A651-4A0D-B0C7-FDE409BD0662}" presName="rootnode" presStyleCnt="0">
        <dgm:presLayoutVars>
          <dgm:chMax/>
          <dgm:chPref/>
          <dgm:dir/>
          <dgm:animLvl val="lvl"/>
        </dgm:presLayoutVars>
      </dgm:prSet>
      <dgm:spPr/>
    </dgm:pt>
    <dgm:pt modelId="{D3ABDAC2-1B36-48B8-9686-A2458BE07B58}" type="pres">
      <dgm:prSet presAssocID="{8594F740-611C-4DEC-8F64-A06186F0FC41}" presName="composite" presStyleCnt="0"/>
      <dgm:spPr/>
    </dgm:pt>
    <dgm:pt modelId="{B4E0CE4B-E1A3-4CA3-90E1-AC848DCDACA1}" type="pres">
      <dgm:prSet presAssocID="{8594F740-611C-4DEC-8F64-A06186F0FC41}" presName="LShape" presStyleLbl="alignNode1" presStyleIdx="0" presStyleCnt="5"/>
      <dgm:spPr/>
    </dgm:pt>
    <dgm:pt modelId="{5B7220A8-89BA-410F-86F6-89AD33D9B2D8}" type="pres">
      <dgm:prSet presAssocID="{8594F740-611C-4DEC-8F64-A06186F0FC41}" presName="ParentText" presStyleLbl="revTx" presStyleIdx="0" presStyleCnt="3" custScaleX="87763" custScaleY="38631">
        <dgm:presLayoutVars>
          <dgm:chMax val="0"/>
          <dgm:chPref val="0"/>
          <dgm:bulletEnabled val="1"/>
        </dgm:presLayoutVars>
      </dgm:prSet>
      <dgm:spPr/>
    </dgm:pt>
    <dgm:pt modelId="{3D47C24C-9427-4445-AAE2-372072D1214D}" type="pres">
      <dgm:prSet presAssocID="{8594F740-611C-4DEC-8F64-A06186F0FC41}" presName="Triangle" presStyleLbl="alignNode1" presStyleIdx="1" presStyleCnt="5"/>
      <dgm:spPr/>
    </dgm:pt>
    <dgm:pt modelId="{4DE4255E-4E4F-4EA4-AEBC-C3BCEA714C86}" type="pres">
      <dgm:prSet presAssocID="{C27E0C92-EB60-4B08-BF86-37CF81D2D91E}" presName="sibTrans" presStyleCnt="0"/>
      <dgm:spPr/>
    </dgm:pt>
    <dgm:pt modelId="{3588BB72-B9DD-41DA-8AF7-3B556F7D48D5}" type="pres">
      <dgm:prSet presAssocID="{C27E0C92-EB60-4B08-BF86-37CF81D2D91E}" presName="space" presStyleCnt="0"/>
      <dgm:spPr/>
    </dgm:pt>
    <dgm:pt modelId="{A28DCF18-122D-4A03-B3E9-E2D3FEF58A84}" type="pres">
      <dgm:prSet presAssocID="{D7CEF794-FC26-4F65-B07E-1EF37C97A41C}" presName="composite" presStyleCnt="0"/>
      <dgm:spPr/>
    </dgm:pt>
    <dgm:pt modelId="{963359B4-3EEA-40F4-8C86-B55788583565}" type="pres">
      <dgm:prSet presAssocID="{D7CEF794-FC26-4F65-B07E-1EF37C97A41C}" presName="LShape" presStyleLbl="alignNode1" presStyleIdx="2" presStyleCnt="5" custLinFactNeighborY="0"/>
      <dgm:spPr/>
    </dgm:pt>
    <dgm:pt modelId="{66D5BEB4-1E8E-4B62-92DC-21FC6B2C0BFF}" type="pres">
      <dgm:prSet presAssocID="{D7CEF794-FC26-4F65-B07E-1EF37C97A41C}" presName="ParentText" presStyleLbl="revTx" presStyleIdx="1" presStyleCnt="3" custScaleY="70201">
        <dgm:presLayoutVars>
          <dgm:chMax val="0"/>
          <dgm:chPref val="0"/>
          <dgm:bulletEnabled val="1"/>
        </dgm:presLayoutVars>
      </dgm:prSet>
      <dgm:spPr/>
    </dgm:pt>
    <dgm:pt modelId="{847EF2B1-F9A0-43F2-930F-B9F86B96B937}" type="pres">
      <dgm:prSet presAssocID="{D7CEF794-FC26-4F65-B07E-1EF37C97A41C}" presName="Triangle" presStyleLbl="alignNode1" presStyleIdx="3" presStyleCnt="5"/>
      <dgm:spPr/>
    </dgm:pt>
    <dgm:pt modelId="{E34779F7-B3B6-4F62-A628-C2B7BF97DE0E}" type="pres">
      <dgm:prSet presAssocID="{D1374C00-D8E0-4CEB-99B5-98E187591768}" presName="sibTrans" presStyleCnt="0"/>
      <dgm:spPr/>
    </dgm:pt>
    <dgm:pt modelId="{6BFA3896-EF83-472D-B0D5-326C518B1F36}" type="pres">
      <dgm:prSet presAssocID="{D1374C00-D8E0-4CEB-99B5-98E187591768}" presName="space" presStyleCnt="0"/>
      <dgm:spPr/>
    </dgm:pt>
    <dgm:pt modelId="{4BD1C86B-7ABE-4DA6-BC13-2A23651FF28F}" type="pres">
      <dgm:prSet presAssocID="{DC685740-B594-4365-8628-A3D4223B542A}" presName="composite" presStyleCnt="0"/>
      <dgm:spPr/>
    </dgm:pt>
    <dgm:pt modelId="{DB75DADC-5BBF-4D42-96B5-B7AC98FBCEFD}" type="pres">
      <dgm:prSet presAssocID="{DC685740-B594-4365-8628-A3D4223B542A}" presName="LShape" presStyleLbl="alignNode1" presStyleIdx="4" presStyleCnt="5"/>
      <dgm:spPr/>
    </dgm:pt>
    <dgm:pt modelId="{15F3BAC7-CA7E-4929-94B2-A831B830C4FA}" type="pres">
      <dgm:prSet presAssocID="{DC685740-B594-4365-8628-A3D4223B542A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D22E115-03F8-4500-81CA-94599634BBD2}" srcId="{34B149E9-A651-4A0D-B0C7-FDE409BD0662}" destId="{DC685740-B594-4365-8628-A3D4223B542A}" srcOrd="2" destOrd="0" parTransId="{C74E953E-1B1C-4EDF-9F1D-B191AC49DE5E}" sibTransId="{902E3AF8-17E0-43BD-A4C0-FED700AF3571}"/>
    <dgm:cxn modelId="{8A59A830-9ADF-4498-A29F-C0C54FB5C47C}" type="presOf" srcId="{34B149E9-A651-4A0D-B0C7-FDE409BD0662}" destId="{BC44BBB3-C530-4204-BB1E-D0A47D0046BF}" srcOrd="0" destOrd="0" presId="urn:microsoft.com/office/officeart/2009/3/layout/StepUpProcess"/>
    <dgm:cxn modelId="{B234D275-126A-4012-A009-EE83991F1D59}" type="presOf" srcId="{DC685740-B594-4365-8628-A3D4223B542A}" destId="{15F3BAC7-CA7E-4929-94B2-A831B830C4FA}" srcOrd="0" destOrd="0" presId="urn:microsoft.com/office/officeart/2009/3/layout/StepUpProcess"/>
    <dgm:cxn modelId="{DE856189-875A-4269-9956-1C0AC9646112}" type="presOf" srcId="{D7CEF794-FC26-4F65-B07E-1EF37C97A41C}" destId="{66D5BEB4-1E8E-4B62-92DC-21FC6B2C0BFF}" srcOrd="0" destOrd="0" presId="urn:microsoft.com/office/officeart/2009/3/layout/StepUpProcess"/>
    <dgm:cxn modelId="{8B52E9BA-49F9-4401-8730-A08B53430E0B}" type="presOf" srcId="{8594F740-611C-4DEC-8F64-A06186F0FC41}" destId="{5B7220A8-89BA-410F-86F6-89AD33D9B2D8}" srcOrd="0" destOrd="0" presId="urn:microsoft.com/office/officeart/2009/3/layout/StepUpProcess"/>
    <dgm:cxn modelId="{EAD63EC0-1998-4DDD-8F2A-90C46E69918B}" srcId="{34B149E9-A651-4A0D-B0C7-FDE409BD0662}" destId="{8594F740-611C-4DEC-8F64-A06186F0FC41}" srcOrd="0" destOrd="0" parTransId="{12EC0912-2AFF-4FC2-9801-9C16EE1984D8}" sibTransId="{C27E0C92-EB60-4B08-BF86-37CF81D2D91E}"/>
    <dgm:cxn modelId="{80AF17E9-B80B-4410-8568-4235BB7964CC}" srcId="{34B149E9-A651-4A0D-B0C7-FDE409BD0662}" destId="{D7CEF794-FC26-4F65-B07E-1EF37C97A41C}" srcOrd="1" destOrd="0" parTransId="{66B92CF5-7E43-4694-A737-19804E56144E}" sibTransId="{D1374C00-D8E0-4CEB-99B5-98E187591768}"/>
    <dgm:cxn modelId="{7CD71B52-DCB2-48EE-A00A-8F3F55641C5C}" type="presParOf" srcId="{BC44BBB3-C530-4204-BB1E-D0A47D0046BF}" destId="{D3ABDAC2-1B36-48B8-9686-A2458BE07B58}" srcOrd="0" destOrd="0" presId="urn:microsoft.com/office/officeart/2009/3/layout/StepUpProcess"/>
    <dgm:cxn modelId="{B0DDE7CF-EB23-4BFE-9238-466457EE6430}" type="presParOf" srcId="{D3ABDAC2-1B36-48B8-9686-A2458BE07B58}" destId="{B4E0CE4B-E1A3-4CA3-90E1-AC848DCDACA1}" srcOrd="0" destOrd="0" presId="urn:microsoft.com/office/officeart/2009/3/layout/StepUpProcess"/>
    <dgm:cxn modelId="{787B984C-7346-4B64-A535-60FE77E23CD8}" type="presParOf" srcId="{D3ABDAC2-1B36-48B8-9686-A2458BE07B58}" destId="{5B7220A8-89BA-410F-86F6-89AD33D9B2D8}" srcOrd="1" destOrd="0" presId="urn:microsoft.com/office/officeart/2009/3/layout/StepUpProcess"/>
    <dgm:cxn modelId="{931A6F0D-8AAD-4E1E-8D03-0745FE41D15A}" type="presParOf" srcId="{D3ABDAC2-1B36-48B8-9686-A2458BE07B58}" destId="{3D47C24C-9427-4445-AAE2-372072D1214D}" srcOrd="2" destOrd="0" presId="urn:microsoft.com/office/officeart/2009/3/layout/StepUpProcess"/>
    <dgm:cxn modelId="{CFF23F78-0DD2-4CB9-9CEB-CED7A5DF3603}" type="presParOf" srcId="{BC44BBB3-C530-4204-BB1E-D0A47D0046BF}" destId="{4DE4255E-4E4F-4EA4-AEBC-C3BCEA714C86}" srcOrd="1" destOrd="0" presId="urn:microsoft.com/office/officeart/2009/3/layout/StepUpProcess"/>
    <dgm:cxn modelId="{73133FDD-9F2B-4512-B5E8-00B31728D7D8}" type="presParOf" srcId="{4DE4255E-4E4F-4EA4-AEBC-C3BCEA714C86}" destId="{3588BB72-B9DD-41DA-8AF7-3B556F7D48D5}" srcOrd="0" destOrd="0" presId="urn:microsoft.com/office/officeart/2009/3/layout/StepUpProcess"/>
    <dgm:cxn modelId="{E216EDE4-E35E-49EA-8087-E321377401B2}" type="presParOf" srcId="{BC44BBB3-C530-4204-BB1E-D0A47D0046BF}" destId="{A28DCF18-122D-4A03-B3E9-E2D3FEF58A84}" srcOrd="2" destOrd="0" presId="urn:microsoft.com/office/officeart/2009/3/layout/StepUpProcess"/>
    <dgm:cxn modelId="{1194C8C5-1BEB-451B-AC22-45F80309A4C3}" type="presParOf" srcId="{A28DCF18-122D-4A03-B3E9-E2D3FEF58A84}" destId="{963359B4-3EEA-40F4-8C86-B55788583565}" srcOrd="0" destOrd="0" presId="urn:microsoft.com/office/officeart/2009/3/layout/StepUpProcess"/>
    <dgm:cxn modelId="{B8C55677-EC1B-4EAA-8BED-7207F45A4345}" type="presParOf" srcId="{A28DCF18-122D-4A03-B3E9-E2D3FEF58A84}" destId="{66D5BEB4-1E8E-4B62-92DC-21FC6B2C0BFF}" srcOrd="1" destOrd="0" presId="urn:microsoft.com/office/officeart/2009/3/layout/StepUpProcess"/>
    <dgm:cxn modelId="{6B8AA07C-F8D4-424C-8338-C0B2087C6A2C}" type="presParOf" srcId="{A28DCF18-122D-4A03-B3E9-E2D3FEF58A84}" destId="{847EF2B1-F9A0-43F2-930F-B9F86B96B937}" srcOrd="2" destOrd="0" presId="urn:microsoft.com/office/officeart/2009/3/layout/StepUpProcess"/>
    <dgm:cxn modelId="{7F56A72E-8558-4A10-AF58-4B14A1F618F9}" type="presParOf" srcId="{BC44BBB3-C530-4204-BB1E-D0A47D0046BF}" destId="{E34779F7-B3B6-4F62-A628-C2B7BF97DE0E}" srcOrd="3" destOrd="0" presId="urn:microsoft.com/office/officeart/2009/3/layout/StepUpProcess"/>
    <dgm:cxn modelId="{2FCE0A14-C4DA-4941-93C3-D9F82EE2D12E}" type="presParOf" srcId="{E34779F7-B3B6-4F62-A628-C2B7BF97DE0E}" destId="{6BFA3896-EF83-472D-B0D5-326C518B1F36}" srcOrd="0" destOrd="0" presId="urn:microsoft.com/office/officeart/2009/3/layout/StepUpProcess"/>
    <dgm:cxn modelId="{7AC7392B-CB7F-4169-850D-C4AB1E5D6A5F}" type="presParOf" srcId="{BC44BBB3-C530-4204-BB1E-D0A47D0046BF}" destId="{4BD1C86B-7ABE-4DA6-BC13-2A23651FF28F}" srcOrd="4" destOrd="0" presId="urn:microsoft.com/office/officeart/2009/3/layout/StepUpProcess"/>
    <dgm:cxn modelId="{5F8D1F9E-2DD0-4CE9-8DB1-C598D61DB9A9}" type="presParOf" srcId="{4BD1C86B-7ABE-4DA6-BC13-2A23651FF28F}" destId="{DB75DADC-5BBF-4D42-96B5-B7AC98FBCEFD}" srcOrd="0" destOrd="0" presId="urn:microsoft.com/office/officeart/2009/3/layout/StepUpProcess"/>
    <dgm:cxn modelId="{4D4FED9B-642A-45A0-ADF3-30616AFBFDE1}" type="presParOf" srcId="{4BD1C86B-7ABE-4DA6-BC13-2A23651FF28F}" destId="{15F3BAC7-CA7E-4929-94B2-A831B830C4F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9C6E9-D987-46C5-BD33-A791BB75EB44}">
      <dsp:nvSpPr>
        <dsp:cNvPr id="0" name=""/>
        <dsp:cNvSpPr/>
      </dsp:nvSpPr>
      <dsp:spPr>
        <a:xfrm>
          <a:off x="0" y="949825"/>
          <a:ext cx="4548094" cy="187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978DB-A014-4FAE-B8EF-37FDAF91B56A}">
      <dsp:nvSpPr>
        <dsp:cNvPr id="0" name=""/>
        <dsp:cNvSpPr/>
      </dsp:nvSpPr>
      <dsp:spPr>
        <a:xfrm>
          <a:off x="2997344" y="1417825"/>
          <a:ext cx="1095939" cy="93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64160" rIns="0" bIns="2641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Bharuka</a:t>
          </a:r>
        </a:p>
      </dsp:txBody>
      <dsp:txXfrm>
        <a:off x="2997344" y="1417825"/>
        <a:ext cx="1095939" cy="936000"/>
      </dsp:txXfrm>
    </dsp:sp>
    <dsp:sp modelId="{0CEBF501-61D2-4056-BF14-1A8CACB3AD7D}">
      <dsp:nvSpPr>
        <dsp:cNvPr id="0" name=""/>
        <dsp:cNvSpPr/>
      </dsp:nvSpPr>
      <dsp:spPr>
        <a:xfrm>
          <a:off x="1682217" y="1417825"/>
          <a:ext cx="1095939" cy="93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64160" rIns="0" bIns="2641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Pankaj </a:t>
          </a:r>
        </a:p>
      </dsp:txBody>
      <dsp:txXfrm>
        <a:off x="1682217" y="1417825"/>
        <a:ext cx="1095939" cy="936000"/>
      </dsp:txXfrm>
    </dsp:sp>
    <dsp:sp modelId="{92014D4A-5959-4230-A6B5-BDC9FC8790DE}">
      <dsp:nvSpPr>
        <dsp:cNvPr id="0" name=""/>
        <dsp:cNvSpPr/>
      </dsp:nvSpPr>
      <dsp:spPr>
        <a:xfrm>
          <a:off x="367089" y="1417825"/>
          <a:ext cx="1095939" cy="93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64160" rIns="0" bIns="2641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Muskan </a:t>
          </a:r>
        </a:p>
      </dsp:txBody>
      <dsp:txXfrm>
        <a:off x="367089" y="1417825"/>
        <a:ext cx="1095939" cy="93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0CE4B-E1A3-4CA3-90E1-AC848DCDACA1}">
      <dsp:nvSpPr>
        <dsp:cNvPr id="0" name=""/>
        <dsp:cNvSpPr/>
      </dsp:nvSpPr>
      <dsp:spPr>
        <a:xfrm rot="5400000">
          <a:off x="349108" y="677488"/>
          <a:ext cx="1051529" cy="174972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220A8-89BA-410F-86F6-89AD33D9B2D8}">
      <dsp:nvSpPr>
        <dsp:cNvPr id="0" name=""/>
        <dsp:cNvSpPr/>
      </dsp:nvSpPr>
      <dsp:spPr>
        <a:xfrm>
          <a:off x="270233" y="1625154"/>
          <a:ext cx="1386354" cy="534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Consistency</a:t>
          </a:r>
        </a:p>
      </dsp:txBody>
      <dsp:txXfrm>
        <a:off x="270233" y="1625154"/>
        <a:ext cx="1386354" cy="534909"/>
      </dsp:txXfrm>
    </dsp:sp>
    <dsp:sp modelId="{3D47C24C-9427-4445-AAE2-372072D1214D}">
      <dsp:nvSpPr>
        <dsp:cNvPr id="0" name=""/>
        <dsp:cNvSpPr/>
      </dsp:nvSpPr>
      <dsp:spPr>
        <a:xfrm>
          <a:off x="1455190" y="548672"/>
          <a:ext cx="298048" cy="29804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359B4-3EEA-40F4-8C86-B55788583565}">
      <dsp:nvSpPr>
        <dsp:cNvPr id="0" name=""/>
        <dsp:cNvSpPr/>
      </dsp:nvSpPr>
      <dsp:spPr>
        <a:xfrm rot="5400000">
          <a:off x="2282917" y="405273"/>
          <a:ext cx="1051529" cy="174972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5BEB4-1E8E-4B62-92DC-21FC6B2C0BFF}">
      <dsp:nvSpPr>
        <dsp:cNvPr id="0" name=""/>
        <dsp:cNvSpPr/>
      </dsp:nvSpPr>
      <dsp:spPr>
        <a:xfrm>
          <a:off x="2107391" y="1134370"/>
          <a:ext cx="1579657" cy="972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Hard Work </a:t>
          </a:r>
        </a:p>
      </dsp:txBody>
      <dsp:txXfrm>
        <a:off x="2107391" y="1134370"/>
        <a:ext cx="1579657" cy="972046"/>
      </dsp:txXfrm>
    </dsp:sp>
    <dsp:sp modelId="{847EF2B1-F9A0-43F2-930F-B9F86B96B937}">
      <dsp:nvSpPr>
        <dsp:cNvPr id="0" name=""/>
        <dsp:cNvSpPr/>
      </dsp:nvSpPr>
      <dsp:spPr>
        <a:xfrm>
          <a:off x="3389000" y="276456"/>
          <a:ext cx="298048" cy="29804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5DADC-5BBF-4D42-96B5-B7AC98FBCEFD}">
      <dsp:nvSpPr>
        <dsp:cNvPr id="0" name=""/>
        <dsp:cNvSpPr/>
      </dsp:nvSpPr>
      <dsp:spPr>
        <a:xfrm rot="5400000">
          <a:off x="4216727" y="-73249"/>
          <a:ext cx="1051529" cy="174972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BAC7-CA7E-4929-94B2-A831B830C4FA}">
      <dsp:nvSpPr>
        <dsp:cNvPr id="0" name=""/>
        <dsp:cNvSpPr/>
      </dsp:nvSpPr>
      <dsp:spPr>
        <a:xfrm>
          <a:off x="4041200" y="449539"/>
          <a:ext cx="1579657" cy="1384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Success</a:t>
          </a:r>
        </a:p>
      </dsp:txBody>
      <dsp:txXfrm>
        <a:off x="4041200" y="449539"/>
        <a:ext cx="1579657" cy="1384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2F472-2B2E-4286-A17D-7D3D8103143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29639BC-DE8C-4D80-8756-25D93FF860F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42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F472-2B2E-4286-A17D-7D3D8103143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39BC-DE8C-4D80-8756-25D93FF86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43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F472-2B2E-4286-A17D-7D3D8103143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39BC-DE8C-4D80-8756-25D93FF860F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2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F472-2B2E-4286-A17D-7D3D8103143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39BC-DE8C-4D80-8756-25D93FF860F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268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F472-2B2E-4286-A17D-7D3D8103143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39BC-DE8C-4D80-8756-25D93FF86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132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F472-2B2E-4286-A17D-7D3D8103143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39BC-DE8C-4D80-8756-25D93FF860F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064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F472-2B2E-4286-A17D-7D3D8103143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39BC-DE8C-4D80-8756-25D93FF860F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434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F472-2B2E-4286-A17D-7D3D8103143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39BC-DE8C-4D80-8756-25D93FF860F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456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F472-2B2E-4286-A17D-7D3D8103143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39BC-DE8C-4D80-8756-25D93FF860F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43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F472-2B2E-4286-A17D-7D3D8103143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39BC-DE8C-4D80-8756-25D93FF86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45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F472-2B2E-4286-A17D-7D3D8103143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39BC-DE8C-4D80-8756-25D93FF860F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93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F472-2B2E-4286-A17D-7D3D8103143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39BC-DE8C-4D80-8756-25D93FF86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00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F472-2B2E-4286-A17D-7D3D8103143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39BC-DE8C-4D80-8756-25D93FF860FD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85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F472-2B2E-4286-A17D-7D3D8103143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39BC-DE8C-4D80-8756-25D93FF860F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82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F472-2B2E-4286-A17D-7D3D8103143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39BC-DE8C-4D80-8756-25D93FF86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0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F472-2B2E-4286-A17D-7D3D8103143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39BC-DE8C-4D80-8756-25D93FF860F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52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F472-2B2E-4286-A17D-7D3D8103143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39BC-DE8C-4D80-8756-25D93FF86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83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2F472-2B2E-4286-A17D-7D3D8103143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9639BC-DE8C-4D80-8756-25D93FF86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06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B5D620F-DA99-B493-1585-F926D0172A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185005"/>
              </p:ext>
            </p:extLst>
          </p:nvPr>
        </p:nvGraphicFramePr>
        <p:xfrm>
          <a:off x="2390589" y="627529"/>
          <a:ext cx="4548094" cy="3771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0B04612-63F4-00F5-5ED2-425CFE6F7D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5117462"/>
              </p:ext>
            </p:extLst>
          </p:nvPr>
        </p:nvGraphicFramePr>
        <p:xfrm>
          <a:off x="3765176" y="3301500"/>
          <a:ext cx="5620871" cy="2435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17300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rahichauhan36@gmail.com</dc:creator>
  <cp:lastModifiedBy>rahichauhan36@gmail.com</cp:lastModifiedBy>
  <cp:revision>2</cp:revision>
  <dcterms:created xsi:type="dcterms:W3CDTF">2022-07-22T16:02:47Z</dcterms:created>
  <dcterms:modified xsi:type="dcterms:W3CDTF">2022-07-22T16:20:51Z</dcterms:modified>
</cp:coreProperties>
</file>