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640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767462"/>
            <a:ext cx="7344649" cy="375991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5672376"/>
            <a:ext cx="6480572" cy="26074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3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45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574987"/>
            <a:ext cx="186316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574987"/>
            <a:ext cx="5481484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0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59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692444"/>
            <a:ext cx="7452658" cy="4492401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7227345"/>
            <a:ext cx="7452658" cy="2362447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6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874937"/>
            <a:ext cx="3672324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874937"/>
            <a:ext cx="3672324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5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4990"/>
            <a:ext cx="745265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647443"/>
            <a:ext cx="3655447" cy="129747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944914"/>
            <a:ext cx="365544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647443"/>
            <a:ext cx="3673450" cy="129747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944914"/>
            <a:ext cx="3673450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36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2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00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719984"/>
            <a:ext cx="2786871" cy="2519945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554968"/>
            <a:ext cx="4374386" cy="767483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3239929"/>
            <a:ext cx="2786871" cy="600236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09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719984"/>
            <a:ext cx="2786871" cy="2519945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554968"/>
            <a:ext cx="4374386" cy="767483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3239929"/>
            <a:ext cx="2786871" cy="600236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70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574990"/>
            <a:ext cx="745265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874937"/>
            <a:ext cx="745265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10009783"/>
            <a:ext cx="19441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5998E-4E9A-4314-95E7-8B47DFAB29C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10009783"/>
            <a:ext cx="291625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10009783"/>
            <a:ext cx="19441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F377D-F281-4D88-9317-4ECCD1F4A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89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AC81-022E-C961-9D23-CD029B31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57" y="742950"/>
            <a:ext cx="7344649" cy="1070231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chyawanprash</a:t>
            </a:r>
            <a:endParaRPr lang="en-IN" sz="4800" dirty="0">
              <a:solidFill>
                <a:schemeClr val="accent6">
                  <a:lumMod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8AE5B-B83B-E14A-0A44-6C83A72DE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880" y="6344846"/>
            <a:ext cx="5349612" cy="159214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Incredible  </a:t>
            </a:r>
          </a:p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Health Benefits of</a:t>
            </a:r>
          </a:p>
          <a:p>
            <a:r>
              <a:rPr lang="en-US" sz="2800" dirty="0" err="1">
                <a:highlight>
                  <a:srgbClr val="FFFF00"/>
                </a:highlight>
                <a:latin typeface="Segoe UI Black" panose="020B0A02040204020203" pitchFamily="34" charset="0"/>
                <a:ea typeface="Segoe UI Black" panose="020B0A02040204020203" pitchFamily="34" charset="0"/>
              </a:rPr>
              <a:t>Chyawanprash</a:t>
            </a:r>
            <a:endParaRPr lang="en-IN" sz="2800" dirty="0">
              <a:highlight>
                <a:srgbClr val="FFFF00"/>
              </a:highligh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E63CD-10F8-3537-3D08-E22D30BB4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7"/>
            <a:ext cx="2539761" cy="3949107"/>
          </a:xfrm>
          <a:prstGeom prst="rect">
            <a:avLst/>
          </a:prstGeom>
          <a:effectLst>
            <a:glow rad="127000">
              <a:schemeClr val="accent6">
                <a:lumMod val="40000"/>
                <a:lumOff val="60000"/>
              </a:schemeClr>
            </a:glow>
            <a:outerShdw blurRad="76200" dist="50800" dir="5400000" algn="ctr" rotWithShape="0">
              <a:schemeClr val="accent6">
                <a:lumMod val="60000"/>
                <a:lumOff val="40000"/>
              </a:scheme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hreePt" dir="t"/>
          </a:scene3d>
          <a:sp3d contourW="12700">
            <a:contourClr>
              <a:schemeClr val="accent6">
                <a:lumMod val="40000"/>
                <a:lumOff val="60000"/>
              </a:schemeClr>
            </a:contourClr>
          </a:sp3d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3EDAD3-1B2B-F2F2-C4B3-33E754F60270}"/>
              </a:ext>
            </a:extLst>
          </p:cNvPr>
          <p:cNvSpPr/>
          <p:nvPr/>
        </p:nvSpPr>
        <p:spPr>
          <a:xfrm>
            <a:off x="2539761" y="1974358"/>
            <a:ext cx="5020906" cy="16982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Protection against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COVID-19,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With 2 spoons of</a:t>
            </a:r>
          </a:p>
          <a:p>
            <a:pPr algn="ctr"/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Chyawanprash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daily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D62F43-6DE7-BD5E-8DB5-1A4D7E0FA700}"/>
              </a:ext>
            </a:extLst>
          </p:cNvPr>
          <p:cNvSpPr/>
          <p:nvPr/>
        </p:nvSpPr>
        <p:spPr>
          <a:xfrm>
            <a:off x="0" y="7936992"/>
            <a:ext cx="8640763" cy="28627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Arrests Skin Ageing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Bolsters Immunity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Augments Memory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Enhances Digestion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Promotes Cardiac Functioning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7E3518F-9291-DAD7-1A27-0470E6C7C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82" y="4019064"/>
            <a:ext cx="2381250" cy="235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9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28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Bahnschrift SemiBold Condensed</vt:lpstr>
      <vt:lpstr>Calibri</vt:lpstr>
      <vt:lpstr>Calibri Light</vt:lpstr>
      <vt:lpstr>Segoe UI Black</vt:lpstr>
      <vt:lpstr>Wingdings</vt:lpstr>
      <vt:lpstr>Office Theme</vt:lpstr>
      <vt:lpstr>chyawanprash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chyawanprash</dc:title>
  <dc:creator>rahichauhan36@gmail.com</dc:creator>
  <cp:lastModifiedBy>rahichauhan36@gmail.com</cp:lastModifiedBy>
  <cp:revision>1</cp:revision>
  <dcterms:created xsi:type="dcterms:W3CDTF">2022-08-14T04:26:16Z</dcterms:created>
  <dcterms:modified xsi:type="dcterms:W3CDTF">2022-08-14T05:52:08Z</dcterms:modified>
</cp:coreProperties>
</file>