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77" r:id="rId5"/>
    <p:sldId id="258" r:id="rId6"/>
    <p:sldId id="261" r:id="rId7"/>
    <p:sldId id="259" r:id="rId8"/>
    <p:sldId id="260" r:id="rId9"/>
    <p:sldId id="262" r:id="rId10"/>
    <p:sldId id="263" r:id="rId11"/>
    <p:sldId id="266" r:id="rId12"/>
    <p:sldId id="264" r:id="rId13"/>
    <p:sldId id="267" r:id="rId14"/>
    <p:sldId id="268" r:id="rId15"/>
    <p:sldId id="269" r:id="rId16"/>
    <p:sldId id="270" r:id="rId17"/>
    <p:sldId id="271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1054-E6AC-4FD4-B22A-1600762B1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AD44B-34CB-4E54-A7E8-A5E986F2A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1776E-1061-4BE5-AEE0-D4CB371C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A3CC-4481-4689-9629-65884C4E84B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7EE3-648E-4F93-93D3-DA628F96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0E880-C23B-40E3-AFE7-8DAC6468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BBB4-1547-4E4C-880F-BAC91660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7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21AB-DA96-4F5E-8E18-34B88F36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FF6E8-20EE-43C2-B90B-564E1B774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CB6D4-5D72-4C44-9DF3-EC72C83D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A3CC-4481-4689-9629-65884C4E84B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F9326-9599-4B44-BA8F-D5278949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F635A-353C-479A-B2C3-BC1ABF5B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BBB4-1547-4E4C-880F-BAC91660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9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0DC0E-CB95-45E7-B3BD-55CE978B2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1B75C-6A2D-4EBA-81CF-B5BFE194A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C98AB-6D6B-459D-8F8C-8B123791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A3CC-4481-4689-9629-65884C4E84B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7AF4E-41EF-402C-B838-63985BBC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05209-16E9-411D-9A84-39023BE5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BBB4-1547-4E4C-880F-BAC91660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0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AE12-0F30-403F-826F-695093A7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7340-1F3B-4B40-A0FD-47B787E67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E7657-C76F-414C-AD5A-0C2821F6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A3CC-4481-4689-9629-65884C4E84B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99072-7F41-4A9F-99E3-3900ADDF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AF89D-7510-41D8-8BB6-16E20661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BBB4-1547-4E4C-880F-BAC91660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3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BF95-62AF-443F-926C-EBEE711A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882CC-5ECE-4AB5-AA6B-9A225E17C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B323E-6656-453D-A4B8-E9410179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A3CC-4481-4689-9629-65884C4E84B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EEF86-9F63-450B-8BDE-9E9705FB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5C44C-B3B2-4FEB-B76E-F7AD6CEA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BBB4-1547-4E4C-880F-BAC91660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CD54-BA30-4E9E-9B0C-39CF19F5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1066A-D9C8-4376-978F-913611003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87E05-CF4A-43F3-A7D4-A094E5520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D9013-3EDF-4BCF-83B0-8A659B91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A3CC-4481-4689-9629-65884C4E84B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47EE0-9B36-4752-9C6C-5BF4621D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D972E-3C4A-4FA2-BB2B-B95D4E5E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BBB4-1547-4E4C-880F-BAC91660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7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547B-48B4-4C2E-9720-5FD39CD8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419E1-07D2-487D-969C-B7567C226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DB9BB-21AE-459F-8BB8-894A45274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DAB62-1C3E-465C-846E-0C6D21B5A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7042B-FFBF-446B-B54D-B6B5BC2D7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62065-A0F5-4952-AE96-ECCC4B1B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A3CC-4481-4689-9629-65884C4E84B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3D3B7-AB03-4F26-A2F9-AB1303C2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77411A-1BAB-401B-9B8E-E8BA2863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BBB4-1547-4E4C-880F-BAC91660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5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2EE1-36BF-462E-8A3D-9885F127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6A2BE-3495-4B89-A268-C9F591BB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A3CC-4481-4689-9629-65884C4E84B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FAA37-1B19-488F-B558-8259B8D8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86381-97C1-4D91-BEE7-753A1CE3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BBB4-1547-4E4C-880F-BAC91660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7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E4DBB-3E75-4267-AB52-34FDCE95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A3CC-4481-4689-9629-65884C4E84B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B1083-4184-4041-89E9-DCC32FF0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3A017-0B54-4163-9B8C-00874B25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BBB4-1547-4E4C-880F-BAC91660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0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0C58-CA36-4AD1-A7BC-58EA6C11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C1262-2198-4316-9E52-E4AD80BB2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FFE0A-A23A-4FFE-B5D5-228D80505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8EA6D-7AC3-44E9-8DA1-A1321ADD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A3CC-4481-4689-9629-65884C4E84B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AC8EF-6D7F-45AA-B22D-F3492F9A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C627D-3E71-4940-8556-25BDF641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BBB4-1547-4E4C-880F-BAC91660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1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431D-3341-40FA-A6A4-326FF152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F0EC7D-8DC3-434A-8647-A0B4AF224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33B0E-D7C0-455C-9545-7EB19E04C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5CBA0-3FD2-4EA5-96FC-AC52CF31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A3CC-4481-4689-9629-65884C4E84B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1D992-09BC-4ABF-8B24-BCD3E998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BAABC-C7D1-4488-80B4-1B5C9A2A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BBB4-1547-4E4C-880F-BAC91660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3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50C51-76D8-42C0-8CEE-4C6D964C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4AEB7-776E-4DFC-8B4B-F31055141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2904-7E3E-4ACD-B33B-DABEB8F0C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2A3CC-4481-4689-9629-65884C4E84B2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386FC-C8D8-4531-B2F5-062687411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147D-F819-42F9-9F7D-9B49297B0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2BBB4-1547-4E4C-880F-BAC916607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4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imtk-confluence.stanford.edu:8443/display/OpenSim/Developer%27s+Guide" TargetMode="External"/><Relationship Id="rId2" Type="http://schemas.openxmlformats.org/officeDocument/2006/relationships/hyperlink" Target="https://simtk-confluence.stanford.edu:8443/display/OpenSim/API+Examp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7E1F-B6D1-4F63-BD14-D091AE3C3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OpenSim</a:t>
            </a:r>
            <a:r>
              <a:rPr lang="en-US" dirty="0"/>
              <a:t>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ED3B0-7682-4EC5-9763-EEA9AF802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37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EA17-650A-47FF-A198-3D613E9C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1/3 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7199F-8AB7-4691-A4F5-AFE9DD433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person.h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7BD10-B251-434A-902E-ED4B337F6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983963" cy="3684588"/>
          </a:xfrm>
        </p:spPr>
        <p:txBody>
          <a:bodyPr>
            <a:normAutofit fontScale="5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ifndef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PERSON_H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PERSON_H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&lt;string&gt;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Person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Person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getAge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#endif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DEF1B-D47A-4E5B-A239-0BF0501B1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77522" y="1681163"/>
            <a:ext cx="5183188" cy="823912"/>
          </a:xfrm>
        </p:spPr>
        <p:txBody>
          <a:bodyPr/>
          <a:lstStyle/>
          <a:p>
            <a:r>
              <a:rPr lang="en-US" dirty="0"/>
              <a:t>person.cpp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94255-7F8E-4C5E-BD7F-CFE8D0E5E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77522" y="2505075"/>
            <a:ext cx="6596109" cy="3684588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5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person.h</a:t>
            </a:r>
            <a:r>
              <a:rPr lang="en-US" sz="15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age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two ways to initialize private variables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Person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getAge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age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make someone appear younger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2577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86FD-282A-4C05-B89F-52A932FD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2/3 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FB86E-FAD8-462A-941D-377A5E4C1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worker.h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AACD2-1B4E-41C7-A5F9-3B298F69C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6129183" cy="3684588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sz="13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ifndef</a:t>
            </a:r>
            <a:r>
              <a:rPr lang="en-US" sz="13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WORKER_H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#define WORKER_H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&lt;string&gt;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"</a:t>
            </a:r>
            <a:r>
              <a:rPr lang="en-US" sz="13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person.h</a:t>
            </a:r>
            <a:r>
              <a:rPr lang="en-US" sz="13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Worker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Person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Worker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age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salary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3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tellMeYourSalary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3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salary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#endif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sz="13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2AE36-AF71-4042-BCD8-B44C6678B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worker.cpp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39EE8-E593-46D4-A3DC-C0F9D33D9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6096740" cy="3684588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"</a:t>
            </a:r>
            <a:r>
              <a:rPr lang="en-US" sz="13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worker.h</a:t>
            </a:r>
            <a:r>
              <a:rPr lang="en-US" sz="13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Worker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Worker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 name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age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salary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Person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age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salary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salary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Worker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tellMeYourSalary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salary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2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990E-DE55-47E2-9A5E-82BFD2E1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3/3 (Instantiation – Message Passing)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A9D1F-10C4-4869-9FCC-39D5E4733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68575"/>
            <a:ext cx="5157787" cy="823912"/>
          </a:xfrm>
        </p:spPr>
        <p:txBody>
          <a:bodyPr/>
          <a:lstStyle/>
          <a:p>
            <a:r>
              <a:rPr lang="en-US" dirty="0"/>
              <a:t>main.cpp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47B1B-4E5F-4421-8F93-24CF1865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92487"/>
            <a:ext cx="10594651" cy="3684588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5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person.h</a:t>
            </a:r>
            <a:r>
              <a:rPr lang="en-US" sz="15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5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worker.h</a:t>
            </a:r>
            <a:r>
              <a:rPr lang="en-US" sz="15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Person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kostas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5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kostas</a:t>
            </a:r>
            <a:r>
              <a:rPr lang="en-US" sz="15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allocation on stack 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kostas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getAge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kostas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compile time error (private member)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Person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alexis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compile time error no default constructor?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Person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dimitris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contractor is not called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allocation on heap + polymorphism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dimitris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Worker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5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dimitris</a:t>
            </a:r>
            <a:r>
              <a:rPr lang="en-US" sz="15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dimitris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getAge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inherited from Person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dimitris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tellMeYourSalary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new property of Worker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8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BE2A70-4125-4176-8794-8665985D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6A73FE-3360-470F-A4AA-5E62091655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Syntax error</a:t>
            </a:r>
          </a:p>
          <a:p>
            <a:r>
              <a:rPr lang="en-US" dirty="0"/>
              <a:t>Unable to find &lt;GL/</a:t>
            </a:r>
            <a:r>
              <a:rPr lang="en-US" dirty="0" err="1"/>
              <a:t>glew.h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Include directory must be known at compile time (e.g. where are &lt;</a:t>
            </a:r>
            <a:r>
              <a:rPr lang="en-US" dirty="0" err="1"/>
              <a:t>stdio.h</a:t>
            </a:r>
            <a:r>
              <a:rPr lang="en-US" dirty="0"/>
              <a:t>&gt;, &lt;iostream&gt; etc.)</a:t>
            </a:r>
          </a:p>
        </p:txBody>
      </p:sp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9791D1EA-C0BD-4705-B510-FC6D523EC1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88" y="758517"/>
            <a:ext cx="5181600" cy="3467146"/>
          </a:xfrm>
        </p:spPr>
      </p:pic>
      <p:pic>
        <p:nvPicPr>
          <p:cNvPr id="3" name="Picture 2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2D9D1950-F64B-4B69-801A-BF0A9014B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6" y="5239250"/>
            <a:ext cx="12050807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1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AD4B19-D22B-47F4-A66D-E3B1EB2B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CDDE3C-808E-4D56-A5D1-A0078ABA28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Linking error: unable to find static libraries</a:t>
            </a:r>
          </a:p>
          <a:p>
            <a:endParaRPr lang="en-US" dirty="0"/>
          </a:p>
          <a:p>
            <a:r>
              <a:rPr lang="en-US" dirty="0"/>
              <a:t>The linker must know the location of the static libraries (Windows -&gt; .lib, Linux -&gt; .a)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Content Placeholder 11">
            <a:extLst>
              <a:ext uri="{FF2B5EF4-FFF2-40B4-BE49-F238E27FC236}">
                <a16:creationId xmlns:a16="http://schemas.microsoft.com/office/drawing/2014/main" id="{328DABB5-A078-489C-BB5C-314CED2AC3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391" y="2791450"/>
            <a:ext cx="4601217" cy="2419688"/>
          </a:xfrm>
        </p:spPr>
      </p:pic>
    </p:spTree>
    <p:extLst>
      <p:ext uri="{BB962C8B-B14F-4D97-AF65-F5344CB8AC3E}">
        <p14:creationId xmlns:p14="http://schemas.microsoft.com/office/powerpoint/2010/main" val="2058036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F0FE-6B3C-41E3-A965-4124A4F0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544E-D6D0-430E-9498-EAF7C89022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application was unable to find opengl32.dll</a:t>
            </a:r>
          </a:p>
          <a:p>
            <a:endParaRPr lang="en-US" dirty="0"/>
          </a:p>
          <a:p>
            <a:r>
              <a:rPr lang="en-US" dirty="0"/>
              <a:t>Dynamic libraries (Windows -&gt; .</a:t>
            </a:r>
            <a:r>
              <a:rPr lang="en-US" dirty="0" err="1"/>
              <a:t>dll</a:t>
            </a:r>
            <a:r>
              <a:rPr lang="en-US" dirty="0"/>
              <a:t>, Linux -&gt; .so) need to be located from the PATH variable or copied along with the application (.exe)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54DA2B-3065-4856-B6E8-D8033F7A91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04" y="1558177"/>
            <a:ext cx="4163006" cy="21243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C30DCF-A228-4227-B07E-3B140C311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744" y="4001294"/>
            <a:ext cx="36671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7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C72D-B68C-4A17-B30A-6F970EC4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5F420-6740-424E-8FA4-C5C525ADAE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cmake_minimum_required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2.6)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your_project_name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Creating a new project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find_package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OpenSim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(target lab01)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Adding a source files in a project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add_executable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${target}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lab01.cpp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Adding include directories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include_directories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US" sz="1200" dirty="0" err="1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OpenSim_INCLUDE_DIRS</a:t>
            </a:r>
            <a:r>
              <a:rPr lang="en-US" sz="1200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Link with libraries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(ALL_LIBS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US" sz="1200" dirty="0" err="1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OpenSim_LIBRARIES</a:t>
            </a:r>
            <a:r>
              <a:rPr lang="en-US" sz="1200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Create target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target_link_libraries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804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${target} ${ALL_LIBS}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CB5524-1EC0-47EF-ADD5-363BC9942E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71496" y="1444220"/>
            <a:ext cx="7042951" cy="380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89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E639-9C5C-4967-9807-BADD4442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1B6CD5-E18A-4010-B51D-A92CBDEC3E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83" y="1391551"/>
            <a:ext cx="9558434" cy="5237980"/>
          </a:xfrm>
        </p:spPr>
      </p:pic>
    </p:spTree>
    <p:extLst>
      <p:ext uri="{BB962C8B-B14F-4D97-AF65-F5344CB8AC3E}">
        <p14:creationId xmlns:p14="http://schemas.microsoft.com/office/powerpoint/2010/main" val="1858960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5F75-B071-4766-BC11-745333C3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D7F28D-A747-4ED0-BED6-3F1F47F3E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https://simtk-confluence.stanford.edu:8443/display/OpenSim/API+Examples#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https://simtk-confluence.stanford.edu:8443/display/OpenSim/Developer%27s+Guide</a:t>
            </a:r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9438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C998-1369-49BF-86D6-956E3F19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Simulation of a Single-Legged Hopping Mechanism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D910DE-2924-4997-8E89-EA8D40BD98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Part A</a:t>
            </a:r>
          </a:p>
          <a:p>
            <a:pPr lvl="1"/>
            <a:r>
              <a:rPr lang="en-US" dirty="0"/>
              <a:t>Bottom up modeling</a:t>
            </a:r>
          </a:p>
          <a:p>
            <a:r>
              <a:rPr lang="en-US" dirty="0"/>
              <a:t>Part B</a:t>
            </a:r>
          </a:p>
          <a:p>
            <a:pPr lvl="1"/>
            <a:r>
              <a:rPr lang="en-US" dirty="0"/>
              <a:t>Simulation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Plugins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5491DEF-C4FB-4903-BBB7-C6625CD9E1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7707" y="1825625"/>
            <a:ext cx="45505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6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4F68-A6BA-499B-9F45-A49693FB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OpenSim</a:t>
            </a:r>
            <a:r>
              <a:rPr lang="en-US" dirty="0"/>
              <a:t>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586704-8B1D-442D-9D9E-9F009AA211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12" y="1825625"/>
            <a:ext cx="3372775" cy="4351338"/>
          </a:xfrm>
          <a:prstGeom prst="rect">
            <a:avLst/>
          </a:prstGeo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FC0A001B-CE9D-49D9-8B33-B3ADA8EFDD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69633"/>
            <a:ext cx="5181600" cy="246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6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A1B5-6987-41CC-A492-F06BC889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FC459-D270-4B24-84E6-4656BB58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simple program</a:t>
            </a:r>
          </a:p>
          <a:p>
            <a:r>
              <a:rPr lang="en-US" dirty="0"/>
              <a:t>Control structures</a:t>
            </a:r>
          </a:p>
          <a:p>
            <a:r>
              <a:rPr lang="en-US" dirty="0"/>
              <a:t>Constants, variables, pointers</a:t>
            </a:r>
          </a:p>
          <a:p>
            <a:r>
              <a:rPr lang="en-US" dirty="0"/>
              <a:t>Functions, pass by value, pass by reference</a:t>
            </a:r>
          </a:p>
          <a:p>
            <a:r>
              <a:rPr lang="en-US" dirty="0"/>
              <a:t>Separation between header and source files</a:t>
            </a:r>
          </a:p>
          <a:p>
            <a:r>
              <a:rPr lang="en-US" dirty="0"/>
              <a:t>Classes, encapsulation, inheritance, message passing, instantiation</a:t>
            </a:r>
          </a:p>
          <a:p>
            <a:r>
              <a:rPr lang="en-US" dirty="0"/>
              <a:t>Compilation, linking, dynamic linking</a:t>
            </a:r>
          </a:p>
          <a:p>
            <a:r>
              <a:rPr lang="en-US" dirty="0" err="1"/>
              <a:t>CMake</a:t>
            </a:r>
            <a:endParaRPr lang="en-US" dirty="0"/>
          </a:p>
          <a:p>
            <a:r>
              <a:rPr lang="en-US" dirty="0"/>
              <a:t>Visual </a:t>
            </a:r>
            <a:r>
              <a:rPr lang="en-US" dirty="0" err="1"/>
              <a:t>Sutdio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4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9CBC-6214-4147-A346-039E8C4F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05782-808F-434F-A30C-A3320C95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 style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#include 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</a:t>
            </a:r>
            <a:r>
              <a:rPr lang="en-US" sz="15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5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15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style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#include 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 style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"Hello\n"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5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15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style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2771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6E26-4A79-43E0-BDF6-0A7062FD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B1A77-011F-45EB-B06C-52B91CEC4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isPrime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isPrime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"Is prime"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"Not prime"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"Infinite loop"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10606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E24C-9EAD-428A-A64D-FE0373E4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Constants, Variables and Pointers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309B3-1892-44EC-BA40-C5C6378B6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 style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#define PI </a:t>
            </a: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3.1415926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5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15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style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 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3.1415926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pointer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variable of type </a:t>
            </a:r>
            <a:r>
              <a:rPr lang="en-US" sz="15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value of 3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 is a pointer to an </a:t>
            </a:r>
            <a:r>
              <a:rPr lang="en-US" sz="15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(or = NULL, = 0)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 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p1 is a pointer to an </a:t>
            </a:r>
            <a:r>
              <a:rPr lang="en-US" sz="15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(and points to the address of a)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 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address of a e.g. 0xFFFFFFFA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pointer dereference 3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foo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12071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foo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12071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foo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zero based indexing, 0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5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the address of the first element, e.g. 0xFFFFFFFA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86F088-CC73-441E-9CC8-5D2B6F201A0C}"/>
              </a:ext>
            </a:extLst>
          </p:cNvPr>
          <p:cNvSpPr/>
          <p:nvPr/>
        </p:nvSpPr>
        <p:spPr>
          <a:xfrm>
            <a:off x="0" y="6495650"/>
            <a:ext cx="4853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http://www.cplusplus.com/doc/tutorial/pointers/</a:t>
            </a:r>
          </a:p>
        </p:txBody>
      </p:sp>
    </p:spTree>
    <p:extLst>
      <p:ext uri="{BB962C8B-B14F-4D97-AF65-F5344CB8AC3E}">
        <p14:creationId xmlns:p14="http://schemas.microsoft.com/office/powerpoint/2010/main" val="357163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9ADF07-6D6D-487A-A7AE-0EDC356C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E2B44-DD36-4D58-895D-A7E091DFA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------- simple function call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distSquared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x, y are copied to stack (pass by value)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distSquared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9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------- example pass by reference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distSquared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pass by reference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*x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x = x + 1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distSquared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9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4 (changed!!!)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------- return multiple outputs and pass by reference to improve execution time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calcSomething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&gt;&amp;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in_array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&gt;&amp;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out_array1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&gt;&amp;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out_array2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in_array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compile time error because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in_array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in_array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in_array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set values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calcSomething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in_array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8106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C375-CD8F-4BF3-AA32-FD7E71B1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and Source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0E18BA-D95A-491F-B5EF-C02673A12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6" y="1512702"/>
            <a:ext cx="5157787" cy="823912"/>
          </a:xfrm>
        </p:spPr>
        <p:txBody>
          <a:bodyPr/>
          <a:lstStyle/>
          <a:p>
            <a:r>
              <a:rPr lang="en-US" dirty="0" err="1"/>
              <a:t>util.h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988587-A204-433F-9B59-B7204DA22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5" y="2336614"/>
            <a:ext cx="5157787" cy="3684588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ifndef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UTIL_H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UTIL_H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#endif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7757995-0344-47A7-9DD9-C3570E2B7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12702"/>
            <a:ext cx="5183188" cy="823912"/>
          </a:xfrm>
        </p:spPr>
        <p:txBody>
          <a:bodyPr/>
          <a:lstStyle/>
          <a:p>
            <a:r>
              <a:rPr lang="en-US" dirty="0"/>
              <a:t>util.cpp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96A948-4200-4B19-A243-76A736D69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36614"/>
            <a:ext cx="5183188" cy="3684588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util.h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atan2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A08A044A-3BCE-4F06-9172-45DC5DE293C1}"/>
              </a:ext>
            </a:extLst>
          </p:cNvPr>
          <p:cNvSpPr txBox="1">
            <a:spLocks/>
          </p:cNvSpPr>
          <p:nvPr/>
        </p:nvSpPr>
        <p:spPr>
          <a:xfrm>
            <a:off x="839787" y="4536490"/>
            <a:ext cx="5157787" cy="2645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804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804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400" dirty="0" err="1">
                <a:solidFill>
                  <a:srgbClr val="804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util.h</a:t>
            </a:r>
            <a:r>
              <a:rPr lang="en-US" sz="1400" dirty="0">
                <a:solidFill>
                  <a:srgbClr val="804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2AA92AD-9098-497C-92AA-54EF1CD75AE4}"/>
              </a:ext>
            </a:extLst>
          </p:cNvPr>
          <p:cNvSpPr txBox="1">
            <a:spLocks/>
          </p:cNvSpPr>
          <p:nvPr/>
        </p:nvSpPr>
        <p:spPr>
          <a:xfrm>
            <a:off x="839785" y="371257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main.cpp</a:t>
            </a:r>
          </a:p>
        </p:txBody>
      </p:sp>
    </p:spTree>
    <p:extLst>
      <p:ext uri="{BB962C8B-B14F-4D97-AF65-F5344CB8AC3E}">
        <p14:creationId xmlns:p14="http://schemas.microsoft.com/office/powerpoint/2010/main" val="13314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1082</Words>
  <Application>Microsoft Office PowerPoint</Application>
  <PresentationFormat>Widescreen</PresentationFormat>
  <Paragraphs>258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Times New Roman</vt:lpstr>
      <vt:lpstr>Office Theme</vt:lpstr>
      <vt:lpstr>Working with OpenSim API</vt:lpstr>
      <vt:lpstr>Modeling and Simulation of a Single-Legged Hopping Mechanism</vt:lpstr>
      <vt:lpstr>OpenSim API</vt:lpstr>
      <vt:lpstr>C++ development process</vt:lpstr>
      <vt:lpstr>Simple Program</vt:lpstr>
      <vt:lpstr>Control Structures</vt:lpstr>
      <vt:lpstr>Constants, Variables and Pointers</vt:lpstr>
      <vt:lpstr>Functions</vt:lpstr>
      <vt:lpstr>Header and Source</vt:lpstr>
      <vt:lpstr>Classes 1/3 Encapsulation</vt:lpstr>
      <vt:lpstr>Classes 2/3 Inheritance</vt:lpstr>
      <vt:lpstr>Classes 3/3 (Instantiation – Message Passing)</vt:lpstr>
      <vt:lpstr>Compilation</vt:lpstr>
      <vt:lpstr>Linking</vt:lpstr>
      <vt:lpstr>Dynamic Linking</vt:lpstr>
      <vt:lpstr>CMake</vt:lpstr>
      <vt:lpstr>Visual Studio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</dc:title>
  <dc:creator>Dimitar Stanev</dc:creator>
  <cp:lastModifiedBy>Dimitar Stanev</cp:lastModifiedBy>
  <cp:revision>38</cp:revision>
  <dcterms:created xsi:type="dcterms:W3CDTF">2017-10-12T13:45:41Z</dcterms:created>
  <dcterms:modified xsi:type="dcterms:W3CDTF">2018-04-30T12:40:14Z</dcterms:modified>
</cp:coreProperties>
</file>