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Essential Ray Tracing Algorithms</a:t>
            </a:r>
          </a:p>
          <a:p>
            <a:pPr lvl="1"/>
            <a:r>
              <a:rPr/>
              <a:t>Ray-Surface Intersection Algorithms</a:t>
            </a:r>
          </a:p>
          <a:p>
            <a:pPr lvl="1"/>
            <a:r>
              <a:rPr/>
              <a:t>Surface Physics</a:t>
            </a:r>
          </a:p>
          <a:p>
            <a:pPr lvl="1"/>
            <a:r>
              <a:rPr/>
              <a:t>Realtime Ray Tracing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latex {cmd=true hide=true} \documentclass{standalone} \usepackage{tikz} \usetikzlibrary{matrix} \begin{document} \begin{tikzpicture}   \matrix (m) [matrix of math nodes,row sep=3em,column sep=4em,minimum width=2em]   {      F &amp; B \\       &amp; A \\};   \path[-stealth]     (m-1-1) edge node [above] {$\beta$} (m-1-2)     (m-1-2) edge node [right] {$\rho$} (m-2-2)     (m-1-1) edge node [left] {$\alpha$} (m-2-2); \end{tikzpicture} \end{document}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Signed Distance Functions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CS 481/681 Computer Graphics Rendering</dc:creator>
  <cp:keywords/>
  <dcterms:created xsi:type="dcterms:W3CDTF">2019-01-23T02:53:43Z</dcterms:created>
  <dcterms:modified xsi:type="dcterms:W3CDTF">2019-01-23T02:53:43Z</dcterms:modified>
</cp:coreProperties>
</file>