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>
        <p:scale>
          <a:sx n="217" d="100"/>
          <a:sy n="217" d="100"/>
        </p:scale>
        <p:origin x="-756" y="371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Realtime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CS 481/681 Computer Graphics 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University of Alaska Fairbanks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What are advantages / disadvantages?</a:t>
            </a:r>
          </a:p>
          <a:p>
            <a:pPr lvl="1"/>
            <a:r>
              <a:t>What are micropolygons?</a:t>
            </a:r>
          </a:p>
          <a:p>
            <a:pPr lvl="1"/>
            <a:r>
              <a:t>Why use shaders?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mages/vulkan-pipeli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762001"/>
            <a:ext cx="6095999" cy="60959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041" y="6159500"/>
            <a:ext cx="511510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Vulkan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Reyes Architecture</a:t>
            </a:r>
          </a:p>
          <a:p>
            <a:pPr lvl="1"/>
            <a:r>
              <a:t>Shade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Reyes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Cook, Carpenter, Catmull 1987</a:t>
            </a:r>
          </a:p>
          <a:p>
            <a:pPr lvl="1"/>
            <a:r>
              <a:t>Pixar Renderman</a:t>
            </a:r>
          </a:p>
          <a:p>
            <a:pPr lvl="1"/>
            <a:r>
              <a:t>An Architecture</a:t>
            </a:r>
          </a:p>
          <a:p>
            <a:pPr lvl="1"/>
            <a:r>
              <a:t>Micropolygons</a:t>
            </a:r>
          </a:p>
          <a:p>
            <a:pPr lvl="1"/>
            <a:r>
              <a:t>Visibility</a:t>
            </a:r>
          </a:p>
          <a:p>
            <a:pPr lvl="1"/>
            <a:r>
              <a:t>Programmable Shaders</a:t>
            </a:r>
          </a:p>
          <a:p>
            <a:pPr lvl="1"/>
            <a:r>
              <a:t>Motivation: Speed</a:t>
            </a:r>
          </a:p>
          <a:p>
            <a:pPr lvl="2"/>
            <a:r>
              <a:t>Rendering a 2 hour movie in one year</a:t>
            </a:r>
          </a:p>
          <a:p>
            <a:pPr lvl="2"/>
            <a:r>
              <a:t>3 minutes per 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mages/reyes-flowchar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6313" y="831539"/>
            <a:ext cx="4549919" cy="69750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Reyes Flowchart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Reyes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reyes-texturema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816100"/>
            <a:ext cx="5308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Reyes Texture Maps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reyes-micropolygon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85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Reyes Micropolygons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reyes-algorith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1976" y="492971"/>
            <a:ext cx="5041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Reyes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Shade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Cook 1984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shade-tre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2778" y="-2712052"/>
            <a:ext cx="5202195" cy="68605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Shade Trees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Linux Biolinum O</vt:lpstr>
      <vt:lpstr>Linux Libertine O</vt:lpstr>
      <vt:lpstr>Office Theme</vt:lpstr>
      <vt:lpstr>Realtime Rendering</vt:lpstr>
      <vt:lpstr>Overview</vt:lpstr>
      <vt:lpstr>Reyes Architecture</vt:lpstr>
      <vt:lpstr>Reyes Flowchart</vt:lpstr>
      <vt:lpstr>PowerPoint Presentation</vt:lpstr>
      <vt:lpstr>PowerPoint Presentation</vt:lpstr>
      <vt:lpstr>PowerPoint Presentation</vt:lpstr>
      <vt:lpstr>Shade Trees</vt:lpstr>
      <vt:lpstr>PowerPoint Presentation</vt:lpstr>
      <vt:lpstr>Questions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Rendering</dc:title>
  <dc:creator>CS 481/681 Computer Graphics Rendering</dc:creator>
  <cp:keywords/>
  <cp:lastModifiedBy>Jonathan Metzgar</cp:lastModifiedBy>
  <cp:revision>5</cp:revision>
  <dcterms:created xsi:type="dcterms:W3CDTF">2019-03-26T17:11:08Z</dcterms:created>
  <dcterms:modified xsi:type="dcterms:W3CDTF">2019-03-26T19:55:55Z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