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/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2" d="100"/>
          <a:sy n="112" d="100"/>
        </p:scale>
        <p:origin x="549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0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9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0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5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8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2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3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7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DEDE7C0-BD85-460A-A7DE-618AF32CDEA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289741" y="6176963"/>
            <a:ext cx="616259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6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</TotalTime>
  <Words>26</Words>
  <Application>Microsoft Office PowerPoint</Application>
  <PresentationFormat>A4 Paper (210x297 mm)</PresentationFormat>
  <Paragraphs>10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Title</vt:lpstr>
      <vt:lpstr>Slide 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2019-01-19T20:59:28Z</dcterms:created>
  <dcterms:modified xsi:type="dcterms:W3CDTF">2019-01-19T20:59:28Z</dcterms:modified>
</cp:coreProperties>
</file>