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2" d="100"/>
          <a:sy n="112" d="100"/>
        </p:scale>
        <p:origin x="549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0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0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5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8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2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3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7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EDE7C0-BD85-460A-A7DE-618AF32CDEA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289741" y="6176963"/>
            <a:ext cx="616259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362" y="2303414"/>
            <a:ext cx="4960470" cy="165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362" y="3953646"/>
            <a:ext cx="4960470" cy="5541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7EA5A8-CF7C-462E-A2B6-36D7CBED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2A238-97FC-4DF8-BF6C-5DE0EEA95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3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03BC5A-132B-4CB1-B847-6CB4A3F1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77367B-5D7B-4493-B2F8-B3115A5688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950EF-CD64-448F-AC5E-000307D9D0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26</Words>
  <Application>Microsoft Office PowerPoint</Application>
  <PresentationFormat>A4 Paper (210x297 mm)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Title</vt:lpstr>
      <vt:lpstr>Slide 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Jonathan Metzgar</dc:creator>
  <cp:lastModifiedBy>Jonathan Metzgar</cp:lastModifiedBy>
  <cp:revision>9</cp:revision>
  <dcterms:created xsi:type="dcterms:W3CDTF">2019-01-19T01:55:18Z</dcterms:created>
  <dcterms:modified xsi:type="dcterms:W3CDTF">2019-01-19T20:58:47Z</dcterms:modified>
</cp:coreProperties>
</file>