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04-any-hit-shaders-shadow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 Pipeline</a:t>
            </a:r>
          </a:p>
          <a:p>
            <a:pPr lvl="1"/>
            <a:r>
              <a:rPr/>
              <a:t>Any Hit Shaders</a:t>
            </a:r>
          </a:p>
          <a:p>
            <a:pPr lvl="1"/>
            <a:r>
              <a:rPr/>
              <a:t>Shadow Rays</a:t>
            </a:r>
          </a:p>
          <a:p>
            <a:pPr lvl="1"/>
            <a:r>
              <a:rPr/>
              <a:t>Participating Media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images/ray-tracing-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executed after the intersection shader</a:t>
            </a:r>
          </a:p>
          <a:p>
            <a:pPr lvl="1"/>
            <a:r>
              <a:rPr/>
              <a:t>We have a hit, what do we do?</a:t>
            </a:r>
          </a:p>
          <a:p>
            <a:pPr lvl="2"/>
            <a:r>
              <a:rPr/>
              <a:t>Alpha Testing?</a:t>
            </a:r>
          </a:p>
          <a:p>
            <a:pPr lvl="2"/>
            <a:r>
              <a:rPr/>
              <a:t>Spawn new rays?</a:t>
            </a:r>
          </a:p>
          <a:p>
            <a:pPr lvl="2"/>
            <a:r>
              <a:rPr/>
              <a:t>Kill the ray?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Shadow</a:t>
            </a:r>
            <a:r>
              <a:rPr/>
              <a:t> </a:t>
            </a:r>
            <a:r>
              <a:rPr/>
              <a:t>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Whitted Ray Tracing</a:t>
            </a:r>
          </a:p>
          <a:p>
            <a:pPr lvl="2"/>
            <a:r>
              <a:rPr/>
              <a:t>Reflection Rays</a:t>
            </a:r>
          </a:p>
          <a:p>
            <a:pPr lvl="2"/>
            <a:r>
              <a:rPr/>
              <a:t>Refraction Rays</a:t>
            </a:r>
          </a:p>
          <a:p>
            <a:pPr lvl="2"/>
            <a:r>
              <a:rPr/>
              <a:t>Shadow Rays</a:t>
            </a:r>
          </a:p>
          <a:p>
            <a:pPr lvl="1"/>
            <a:r>
              <a:rPr/>
              <a:t>Loop Over Every Light</a:t>
            </a:r>
          </a:p>
          <a:p>
            <a:pPr lvl="2"/>
            <a:r>
              <a:rPr/>
              <a:t>If ray is blocked: we’re in shadow</a:t>
            </a:r>
          </a:p>
          <a:p>
            <a:pPr lvl="2"/>
            <a:r>
              <a:rPr/>
              <a:t>Else: calculate illumination</a:t>
            </a:r>
          </a:p>
          <a:p>
            <a:pPr lvl="1"/>
            <a:r>
              <a:rPr/>
              <a:t>So what kind of stuff is blocking?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Participating</a:t>
            </a:r>
            <a:r>
              <a:rPr/>
              <a:t> </a:t>
            </a:r>
            <a:r>
              <a:rPr/>
              <a:t>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Stuff that scatters light</a:t>
            </a:r>
          </a:p>
          <a:p>
            <a:pPr lvl="1"/>
            <a:r>
              <a:rPr/>
              <a:t>Translucent objects</a:t>
            </a:r>
          </a:p>
          <a:p>
            <a:pPr lvl="1"/>
            <a:r>
              <a:rPr/>
              <a:t>Participating media</a:t>
            </a:r>
          </a:p>
          <a:p>
            <a:pPr lvl="2"/>
            <a:r>
              <a:rPr/>
              <a:t>Isotropic</a:t>
            </a:r>
          </a:p>
          <a:p>
            <a:pPr lvl="2"/>
            <a:r>
              <a:rPr/>
              <a:t>Anisotropic</a:t>
            </a:r>
          </a:p>
          <a:p>
            <a:pPr lvl="1"/>
            <a:r>
              <a:rPr/>
              <a:t>Examples: marble, milk, skin, aerial perspective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Scattering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Absorption</a:t>
            </a:r>
          </a:p>
          <a:p>
            <a:pPr lvl="1"/>
            <a:r>
              <a:rPr/>
              <a:t>Emission</a:t>
            </a:r>
          </a:p>
          <a:p>
            <a:pPr lvl="1"/>
            <a:r>
              <a:rPr/>
              <a:t>In-scattering</a:t>
            </a:r>
          </a:p>
          <a:p>
            <a:pPr lvl="1"/>
            <a:r>
              <a:rPr/>
              <a:t>Out-scattering</a:t>
            </a:r>
          </a:p>
          <a:p>
            <a:pPr lvl="1"/>
            <a:r>
              <a:rPr/>
              <a:t>Complications (Change of Phase, Spectral)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Any Hit Shaders and Shadows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 Hit Shaders and Shadows</dc:title>
  <dc:creator>CS 481/681 Computer Graphics Rendering</dc:creator>
  <cp:keywords/>
  <dcterms:created xsi:type="dcterms:W3CDTF">2019-02-12T17:14:08Z</dcterms:created>
  <dcterms:modified xsi:type="dcterms:W3CDTF">2019-02-12T17:14:08Z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