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236192"/>
    <a:srgbClr val="D7D2CB"/>
    <a:srgbClr val="EFD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5" d="100"/>
          <a:sy n="85" d="100"/>
        </p:scale>
        <p:origin x="63" y="6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E575-6163-4121-A4A2-42B4F79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6B9-D885-4DB2-B241-4193A414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DDB-CB28-4455-B5E5-441ECA3F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25D8-E46F-4469-B17A-FAA1473C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9CF-0ED4-4C3F-BE0A-3DD13203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3F7-026F-48D1-A051-E76312D2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73E4-A99C-4D53-B4E9-50554398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C3756-25BD-47EB-8D44-9B2F4C65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B8429-9E1A-45F2-8949-17502FE5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7AB1-DAB0-40F3-A60D-9ECBAA9D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5C1-5807-48EC-8AE5-CA63AB3D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1C9-9F52-4FD4-89C1-BE4076D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CA6F-F439-442D-A62D-E7419D91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F014-A5FD-40FA-8C08-D69D78CC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4537-72BE-4221-B7A6-6A4E552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F3-2071-45E9-B9B2-2CC1494E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B615-C304-4BEE-8040-2008089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C89E-A870-4383-8233-061146DB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4EE9-F20D-42C4-A1D8-624DEB5E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34-800A-4420-AD75-DB546ECE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7AE7-09A9-4B08-9AC7-ACF4AA27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2C5E-AF75-4123-AB7E-D8D16EF4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188F2-6F1C-49CD-A317-9B0AC481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3390-50E3-4391-8759-C89FECB8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13AA-8817-4FFB-BC89-E1A0004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C5D21-FEFB-41EB-A3D7-361B8873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711A-945D-4DD5-B90A-53242D05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02F9-BF55-4844-9961-1096865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0DD-C8FA-42FD-80FC-F93A32C6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6A021-6C20-491F-A7D3-965A0B7E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39124-53B6-44CE-A0AF-68AEC621D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490FA-2941-4F0E-8033-93D5697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7C6F1-9B81-4FCD-9AA9-0BF41E93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64C77-FB6D-41D5-9BFB-9384873A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0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851A-B137-41AD-8657-1545DAA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125F9-928D-4C93-896F-D8163329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E35EF-329F-49D1-82FC-650B9860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F1CA-F148-42E8-B418-261801BF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5050-0B5B-47B9-9A26-A120F784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643C-9501-419B-AFBA-71AC1ECA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C4A58-AC5D-42DD-8E10-DD878843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1DBC-1D4A-4D72-8F6C-5C6EF8DB5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DCCC-F364-45D8-892F-039B1BAA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42220-A9AA-4031-91F0-2DCA2BA6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7CE5D-84FB-415B-A6D7-FE32765A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F854-78A4-401E-9241-CD8C2CAF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E8A2-8CAE-47DA-B247-75E61F50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764-A8C5-4491-93DD-3EEEE35B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EEC4-95F0-4CD6-AEB6-3477D7DF8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8905-EF91-4E50-A13C-222BC963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5264-1D73-487F-8D3E-0404D64C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3A70-EF9B-4652-B28B-1B64EB47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ABE1-02E6-4BA0-AB26-93941494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6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5280-960C-4D44-8A31-03DEC5B2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5375-3E6C-4F91-B1D7-DAED8B96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D823-8433-4143-B3D3-64DC9DA26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3A69-32CC-41D0-9FDC-8971A0B2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5DAC-2595-499C-AFCD-D94E3E95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8F349C0-CDBB-4923-97E3-E859240E5F4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33527" y="6176962"/>
            <a:ext cx="758473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7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AE47-F507-4AB6-904D-574120158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A652D-A4B4-4986-BF2E-683BD4B4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CS</a:t>
            </a:r>
            <a:r>
              <a:rPr/>
              <a:t> </a:t>
            </a:r>
            <a:r>
              <a:rPr/>
              <a:t>481/681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Rendering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775DE-DD65-4586-9C9E-A2E77923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Fairbanks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Essential Ray Tracing Algorithms</a:t>
            </a:r>
          </a:p>
          <a:p>
            <a:pPr lvl="1"/>
            <a:r>
              <a:rPr/>
              <a:t>Ray Tracing Shaders</a:t>
            </a:r>
          </a:p>
          <a:p>
            <a:pPr lvl="1"/>
            <a:r>
              <a:rPr/>
              <a:t>Ray Intersection Algorithms</a:t>
            </a:r>
          </a:p>
          <a:p>
            <a:pPr lvl="1"/>
            <a:r>
              <a:rPr/>
              <a:t>Ray Object Traversal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Generation Shader</a:t>
            </a:r>
          </a:p>
          <a:p>
            <a:pPr lvl="1"/>
            <a:r>
              <a:rPr/>
              <a:t>Miss Shader</a:t>
            </a:r>
          </a:p>
          <a:p>
            <a:pPr lvl="1"/>
            <a:r>
              <a:rPr/>
              <a:t>Closest Hit Shader</a:t>
            </a:r>
          </a:p>
          <a:p>
            <a:pPr lvl="1"/>
            <a:r>
              <a:rPr/>
              <a:t>Any Hit Shader</a:t>
            </a:r>
          </a:p>
          <a:p>
            <a:pPr lvl="1"/>
            <a:r>
              <a:rPr/>
              <a:t>Bounding Volume Hierarchy Processor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Ray Sphere Intersection</a:t>
            </a:r>
          </a:p>
          <a:p>
            <a:pPr lvl="1"/>
            <a:r>
              <a:rPr/>
              <a:t>Ray Plane Intersection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Ray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 &lt;- HITRECORD(cur_t = tmax)
Loop through object list
    t &lt;- INTERSECT(ray, object)
    IF t &lt; tmin THEN CONTINUE
    IF t &gt; tmax THEN CONTINUE
    IF t &gt; cur_t THEN CONTINUE
    cur_t &lt;- t
    ANYHIT_SHADER(h)
END LOOP
IF cur_t != tmax THEN CLOSEST_HIT_SHADER(h)
ELSE MISS_SHADER(h)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1DC7-83DC-4812-B6D6-720FD0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Hybrid</a:t>
            </a:r>
            <a:r>
              <a:rPr/>
              <a:t> </a:t>
            </a:r>
            <a:r>
              <a:rPr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1675-2757-4186-87D6-120677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Miss Shaders and Sky Models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olinum / Libertine">
      <a:majorFont>
        <a:latin typeface="Linux Biolinum O"/>
        <a:ea typeface=""/>
        <a:cs typeface=""/>
      </a:majorFont>
      <a:minorFont>
        <a:latin typeface="Linux Libertine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Linux Biolinum O</vt:lpstr>
      <vt:lpstr>Linux Libertine 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 Tracing</dc:title>
  <dc:creator>CS 481/681 Computer Graphics Rendering</dc:creator>
  <cp:keywords/>
  <dcterms:created xsi:type="dcterms:W3CDTF">2019-02-05T17:12:28Z</dcterms:created>
  <dcterms:modified xsi:type="dcterms:W3CDTF">2019-02-05T17:12:28Z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University of Alaska Fairbanks</vt:lpwstr>
  </property>
</Properties>
</file>