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ithub.com/microwerx/libxor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Matrix4()</a:t>
            </a:r>
          </a:p>
          <a:p>
            <a:pPr lvl="1"/>
            <a:r>
              <a:rPr sz="1800">
                <a:latin typeface="Courier"/>
              </a:rPr>
              <a:t>let b = new Matrix4()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sz="1800">
                    <a:latin typeface="Courier"/>
                  </a:rPr>
                  <a:t>M.determinant()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det</m:t>
                    </m:r>
                    <m:r>
                      <m:rPr>
                        <m:sty m:val="b"/>
                      </m:rPr>
                      <m:t>A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M.inverse()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M.transpose()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A.mult(B)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A.multMatrix(B)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A.loadMatrix()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I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</a:t>
            </a:r>
            <a:r>
              <a:rPr/>
              <a:t> </a:t>
            </a:r>
            <a:r>
              <a:rPr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  <a:r>
              <a:rPr/>
              <a:t> creates identity matrix</a:t>
            </a:r>
          </a:p>
          <a:p>
            <a:pPr lvl="1"/>
            <a:r>
              <a:rPr sz="1800">
                <a:latin typeface="Courier"/>
              </a:rPr>
              <a:t>Matrix4.makeColMajor(m11, m21, m31, m41, ...)</a:t>
            </a:r>
          </a:p>
          <a:p>
            <a:pPr lvl="1"/>
            <a:r>
              <a:rPr sz="1800">
                <a:latin typeface="Courier"/>
              </a:rPr>
              <a:t>Matrix4.makeRowMajor(m11, m12, m13, m14, ...)</a:t>
            </a:r>
          </a:p>
          <a:p>
            <a:pPr lvl="1"/>
            <a:r>
              <a:rPr sz="1800">
                <a:latin typeface="Courier"/>
              </a:rPr>
              <a:t>M.asColMajorArray()</a:t>
            </a:r>
            <a:r>
              <a:rPr/>
              <a:t> returns </a:t>
            </a:r>
            <a:r>
              <a:rPr sz="1800">
                <a:latin typeface="Courier"/>
              </a:rPr>
              <a:t>[m11, m21, m31, m41, ...]</a:t>
            </a:r>
          </a:p>
          <a:p>
            <a:pPr lvl="1"/>
            <a:r>
              <a:rPr sz="1800">
                <a:latin typeface="Courier"/>
              </a:rPr>
              <a:t>M.asRowMajorArray()</a:t>
            </a:r>
            <a:r>
              <a:rPr/>
              <a:t> returns </a:t>
            </a:r>
            <a:r>
              <a:rPr sz="1800">
                <a:latin typeface="Courier"/>
              </a:rPr>
              <a:t>[m11, m12, m13, m14, ...]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Vector3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Get a column vector: </a:t>
                </a:r>
                <a:r>
                  <a:rPr sz="1800">
                    <a:latin typeface="Courier"/>
                  </a:rPr>
                  <a:t>let a = M.col3(1)</a:t>
                </a:r>
              </a:p>
              <a:p>
                <a:pPr lvl="1"/>
                <a:r>
                  <a:rPr/>
                  <a:t>Get a row vector: </a:t>
                </a:r>
                <a:r>
                  <a:rPr sz="1800">
                    <a:latin typeface="Courier"/>
                  </a:rPr>
                  <a:t>let b = M.row3(1)</a:t>
                </a:r>
              </a:p>
              <a:p>
                <a:pPr lvl="1"/>
                <a:r>
                  <a:rPr/>
                  <a:t>Transform: </a:t>
                </a:r>
                <a:r>
                  <a:rPr sz="1800">
                    <a:latin typeface="Courier"/>
                  </a:rPr>
                  <a:t>let b = M.transform3(a)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M</m:t>
                    </m:r>
                    <m: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 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Matrix4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</a:p>
          <a:p>
            <a:pPr lvl="1"/>
            <a:r>
              <a:rPr sz="1800">
                <a:latin typeface="Courier"/>
              </a:rPr>
              <a:t>let I = Matrix4.makeIdentity()</a:t>
            </a:r>
          </a:p>
          <a:p>
            <a:pPr lvl="1"/>
            <a:r>
              <a:rPr sz="1800">
                <a:latin typeface="Courier"/>
              </a:rPr>
              <a:t>let T = Matrix4.makeTranslation(x, y, z)</a:t>
            </a:r>
          </a:p>
          <a:p>
            <a:pPr lvl="1"/>
            <a:r>
              <a:rPr sz="1800">
                <a:latin typeface="Courier"/>
              </a:rPr>
              <a:t>let S = Matrix4.makeScaling(x, y, z)</a:t>
            </a:r>
          </a:p>
          <a:p>
            <a:pPr lvl="1"/>
            <a:r>
              <a:rPr sz="1800">
                <a:latin typeface="Courier"/>
              </a:rPr>
              <a:t>let R = Matrix4.makeRotation(angleInDegrees, x, y, z)</a:t>
            </a:r>
          </a:p>
          <a:p>
            <a:pPr lvl="1"/>
            <a:r>
              <a:rPr sz="1800">
                <a:latin typeface="Courier"/>
              </a:rPr>
              <a:t>let P = Matrix4.makePerspectiveY(fieldOfViewY, aspectRatio, zNear, zFar)</a:t>
            </a:r>
          </a:p>
          <a:p>
            <a:pPr lvl="1"/>
            <a:r>
              <a:rPr sz="1800">
                <a:latin typeface="Courier"/>
              </a:rPr>
              <a:t>let C = Matrix4.makeLookAt(origin, center, up)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essentials to rendering an object?</a:t>
            </a:r>
          </a:p>
          <a:p>
            <a:pPr lvl="1"/>
            <a:r>
              <a:rPr/>
              <a:t>Vertex Shader</a:t>
            </a:r>
          </a:p>
          <a:p>
            <a:pPr lvl="1"/>
            <a:r>
              <a:rPr/>
              <a:t>Fragment Shader</a:t>
            </a:r>
          </a:p>
          <a:p>
            <a:pPr lvl="1"/>
            <a:r>
              <a:rPr/>
              <a:t>Shader Program</a:t>
            </a:r>
          </a:p>
          <a:p>
            <a:pPr lvl="1"/>
            <a:r>
              <a:rPr/>
              <a:t>Array Buffer and Vertex Attrib Pointers</a:t>
            </a:r>
          </a:p>
          <a:p>
            <a:pPr lvl="1"/>
            <a:r>
              <a:rPr/>
              <a:t>Uniform Variables and Texture Maps</a:t>
            </a:r>
          </a:p>
          <a:p>
            <a:pPr lvl="1"/>
            <a:r>
              <a:rPr/>
              <a:t>Draw Call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Create/Compile a Vertex Shader</a:t>
            </a:r>
          </a:p>
          <a:p>
            <a:pPr lvl="1"/>
            <a:r>
              <a:rPr/>
              <a:t>Create/Compile a Fragment Shader</a:t>
            </a:r>
          </a:p>
          <a:p>
            <a:pPr lvl="1"/>
            <a:r>
              <a:rPr/>
              <a:t>Create a Shader Program</a:t>
            </a:r>
          </a:p>
          <a:p>
            <a:pPr lvl="1"/>
            <a:r>
              <a:rPr/>
              <a:t>Attach shaders and link</a:t>
            </a:r>
          </a:p>
          <a:p>
            <a:pPr lvl="1"/>
            <a:r>
              <a:rPr/>
              <a:t>WebGL 1.0 does not have</a:t>
            </a:r>
          </a:p>
          <a:p>
            <a:pPr lvl="1"/>
            <a:r>
              <a:rPr/>
              <a:t>Computer Shaders</a:t>
            </a:r>
          </a:p>
          <a:p>
            <a:pPr lvl="1"/>
            <a:r>
              <a:rPr/>
              <a:t>Geometry Shaders</a:t>
            </a:r>
          </a:p>
          <a:p>
            <a:pPr lvl="1"/>
            <a:r>
              <a:rPr/>
              <a:t>And so on …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 </a:t>
            </a:r>
            <a:r>
              <a:rPr sz="1800">
                <a:latin typeface="Courier"/>
              </a:rPr>
              <a:t>div</a:t>
            </a:r>
            <a:r>
              <a:rPr/>
              <a:t> with an id</a:t>
            </a:r>
          </a:p>
          <a:p>
            <a:pPr lvl="1">
              <a:buAutoNum type="arabicPeriod"/>
            </a:pPr>
            <a:r>
              <a:rPr/>
              <a:t>Import the LibXOR javascript library</a:t>
            </a:r>
          </a:p>
          <a:p>
            <a:pPr lvl="1">
              <a:buAutoNum type="arabicPeriod"/>
            </a:pPr>
            <a:r>
              <a:rPr/>
              <a:t>Import or embed your application</a:t>
            </a:r>
          </a:p>
          <a:p>
            <a:pPr lvl="1">
              <a:buAutoNum type="arabicPeriod"/>
            </a:pPr>
            <a:r>
              <a:rPr/>
              <a:t>Latest version is at my </a:t>
            </a:r>
            <a:r>
              <a:rPr>
                <a:hlinkClick r:id="rId2"/>
              </a:rPr>
              <a:t>GitHub LibXOR site</a:t>
            </a:r>
          </a:p>
          <a:p>
            <a:pPr lvl="1">
              <a:buAutoNum type="arabicPeriod"/>
            </a:pPr>
            <a:r>
              <a:rPr/>
              <a:t>Ignore all the documentation for now, lots of things are in flux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Hello,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WebGL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HTML5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&lt;!-- make a div as a container for the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&lt;div</a:t>
            </a:r>
            <a:r>
              <a:rPr sz="1800">
                <a:solidFill>
                  <a:srgbClr val="007020"/>
                </a:solidFill>
                <a:latin typeface="Courier"/>
              </a:rPr>
              <a:t> id=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&gt;&lt;/div&gt;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&lt;!-- include LibXOR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</a:t>
            </a:r>
            <a:r>
              <a:rPr sz="1800">
                <a:solidFill>
                  <a:srgbClr val="007020"/>
                </a:solidFill>
                <a:latin typeface="Courier"/>
              </a:rPr>
              <a:t> src=</a:t>
            </a:r>
            <a:r>
              <a:rPr sz="1800">
                <a:solidFill>
                  <a:srgbClr val="4070A0"/>
                </a:solidFill>
                <a:latin typeface="Courier"/>
              </a:rPr>
              <a:t>"LibXOR.js"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&gt;&lt;/script&gt;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&lt;script&gt;</a:t>
            </a:r>
            <a:r>
              <a:rPr sz="1800" i="1">
                <a:solidFill>
                  <a:srgbClr val="60A0B0"/>
                </a:solidFill>
                <a:latin typeface="Courier"/>
              </a:rPr>
              <a:t>/* Your code here */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ProjectionMatrix;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CameraMatrix;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WorldMatrix;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aColor;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// These MUST match the fragment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vNormal = uWorldMatrix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vColor = aColor;</a:t>
            </a:r>
            <a:br/>
            <a:r>
              <a:rPr sz="1800">
                <a:latin typeface="Courier"/>
              </a:rPr>
              <a:t>    vTexcoord = aTexcoord;</a:t>
            </a:r>
            <a:br/>
            <a:r>
              <a:rPr sz="1800">
                <a:latin typeface="Courier"/>
              </a:rPr>
              <a:t>    vPosition = uWorldMatrix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gl_Position = ProjectionMatrix * CameraMatrix * vPosition;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map_ks;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map_normal;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map_kd_mix;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map_ks_mix;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map_normal_mix;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ks;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sunDirTo;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sunE0;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// These MUST match the vertex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to white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gl_FragColor</a:t>
            </a:r>
            <a:r>
              <a:rPr sz="1800">
                <a:latin typeface="Courier"/>
              </a:rPr>
              <a:t> =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the id of the containing DIV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LibXOR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xor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gl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gl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Initialize the graphics system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setVideoMode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576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384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shader program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'basic'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'basic.vert'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'basic.frag'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LESS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enableDepthTest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we can compile from strings</a:t>
            </a:r>
            <a:br/>
            <a:r>
              <a:rPr sz="1800">
                <a:latin typeface="Courier"/>
              </a:rPr>
              <a:t>       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compile</a:t>
            </a:r>
            <a:r>
              <a:rPr sz="1800">
                <a:latin typeface="Courier"/>
              </a:rPr>
              <a:t>(vshader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fshader)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variables declared elsewhere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</a:t>
            </a:r>
          </a:p>
          <a:p>
            <a:pPr lvl="1"/>
            <a:r>
              <a:rPr/>
              <a:t>Matrices</a:t>
            </a:r>
          </a:p>
          <a:p>
            <a:pPr lvl="1"/>
            <a:r>
              <a:rPr/>
              <a:t>Transformations</a:t>
            </a:r>
          </a:p>
          <a:p>
            <a:pPr lvl="1"/>
            <a:r>
              <a:rPr/>
              <a:t>WebGL Pipeline</a:t>
            </a:r>
          </a:p>
          <a:p>
            <a:pPr lvl="1"/>
            <a:r>
              <a:rPr/>
              <a:t>WebGL Shaders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a mesh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rect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'rect'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begin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TRIANGLE_FAN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normal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load one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'teapot.obj'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}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(timeInSeconds)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update state */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clear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projectionMatrix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makePerspective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aspectRatio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100.0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cameraMatrix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makeOrbit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5.0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(rc)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'ProjectionMatrix'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projectionMatrix)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'CameraMatrix'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cameraMatrix)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'WorldMatrix'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makeRotation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Mainloop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self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requestAnimationFrame</a:t>
            </a:r>
            <a:r>
              <a:rPr sz="1800">
                <a:latin typeface="Courier"/>
              </a:rPr>
              <a:t>((t) </a:t>
            </a:r>
            <a:r>
              <a:rPr sz="1800">
                <a:solidFill>
                  <a:srgbClr val="666666"/>
                </a:solidFill>
                <a:latin typeface="Courier"/>
              </a:rPr>
              <a:t>=&gt;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startFrame</a:t>
            </a:r>
            <a:r>
              <a:rPr sz="1800">
                <a:latin typeface="Courier"/>
              </a:rPr>
              <a:t>(t)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deltaTime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/>
              <a:t>And the actual app instantiation and starting…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&lt;/script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Watch YouTube Video</a:t>
            </a:r>
          </a:p>
          <a:p>
            <a:pPr lvl="1"/>
            <a:r>
              <a:rPr/>
              <a:t>Complete Activity Worksheet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v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Represents magnitude and direction</a:t>
                </a:r>
              </a:p>
              <a:p>
                <a:pPr lvl="1"/>
                <a:r>
                  <a:rPr i="1"/>
                  <a:t>Homogeneous coordinates</a:t>
                </a:r>
                <a:r>
                  <a:rPr/>
                  <a:t> adds a fourth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element</a:t>
                </a:r>
              </a:p>
              <a:p>
                <a:pPr lvl="1"/>
                <a:r>
                  <a:rPr/>
                  <a:t>Now we can multiply 4x4 matrices</a:t>
                </a:r>
              </a:p>
              <a:p>
                <a:pPr lvl="1"/>
                <a:r>
                  <a:rPr/>
                  <a:t>And we can project to 3D by dividing by the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component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  <m:mr>
                              <m:e>
                                <m:r>
                                  <m:t>w</m:t>
                                </m:r>
                              </m:e>
                            </m:mr>
                          </m:m>
                        </m:e>
                      </m:d>
                      <m:r>
                        <m:t>→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x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y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we can represent position.</a:t>
                </a:r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we only represent direction.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Vector3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y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z)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z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z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Vector3()</a:t>
            </a:r>
          </a:p>
          <a:p>
            <a:pPr lvl="1"/>
            <a:r>
              <a:rPr sz="1800">
                <a:latin typeface="Courier"/>
              </a:rPr>
              <a:t>let b = Vector3.make(x, y, z)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a.dot(b);</a:t>
            </a:r>
          </a:p>
          <a:p>
            <a:pPr lvl="1"/>
            <a:r>
              <a:rPr sz="1800">
                <a:latin typeface="Courier"/>
              </a:rPr>
              <a:t>a.cross(b);</a:t>
            </a:r>
          </a:p>
          <a:p>
            <a:pPr lvl="1"/>
            <a:r>
              <a:rPr sz="1800">
                <a:latin typeface="Courier"/>
              </a:rPr>
              <a:t>a.length();</a:t>
            </a:r>
          </a:p>
          <a:p>
            <a:pPr lvl="1"/>
            <a:r>
              <a:rPr sz="1800">
                <a:latin typeface="Courier"/>
              </a:rPr>
              <a:t>a.norm();</a:t>
            </a:r>
          </a:p>
          <a:p>
            <a:pPr lvl="1"/>
            <a:r>
              <a:rPr sz="1800">
                <a:latin typeface="Courier"/>
              </a:rPr>
              <a:t>a.asArray();</a:t>
            </a:r>
            <a:r>
              <a:rPr/>
              <a:t> returns </a:t>
            </a:r>
            <a:r>
              <a:rPr sz="1800">
                <a:latin typeface="Courier"/>
              </a:rPr>
              <a:t>Float32Array</a:t>
            </a:r>
          </a:p>
          <a:p>
            <a:pPr lvl="1"/>
            <a:r>
              <a:rPr sz="1800">
                <a:latin typeface="Courier"/>
              </a:rPr>
              <a:t>Vector3.make(x, y, z)</a:t>
            </a:r>
          </a:p>
          <a:p>
            <a:pPr lvl="1"/>
            <a:r>
              <a:rPr sz="1800">
                <a:latin typeface="Courier"/>
              </a:rPr>
              <a:t>Vector3.makeUnit(x, y, z)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row and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column</a:t>
                </a:r>
              </a:p>
              <a:p>
                <a:pPr lvl="1"/>
                <a:r>
                  <a:rPr/>
                  <a:t>Represents orientation and origin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v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w</m:t>
                    </m:r>
                  </m:oMath>
                </a14:m>
                <a:r>
                  <a:rPr/>
                  <a:t> are axes and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o</m:t>
                    </m:r>
                  </m:oMath>
                </a14:m>
                <a:r>
                  <a:rPr/>
                  <a:t> is the origin of the system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Matrix4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data is column major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members are m{row}{col}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m11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m44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members to Identity matrix}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2019-01-22T16:56:20Z</dcterms:created>
  <dcterms:modified xsi:type="dcterms:W3CDTF">2019-01-22T16:56:20Z</dcterms:modified>
</cp:coreProperties>
</file>