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Hybrid Topic Name</a:t>
            </a:r>
          </a:p>
          <a:p>
            <a:pPr lvl="2"/>
            <a:r>
              <a:rPr/>
              <a:t>Topic 1</a:t>
            </a:r>
          </a:p>
          <a:p>
            <a:pPr lvl="2"/>
            <a:r>
              <a:rPr/>
              <a:t>Topic 2</a:t>
            </a:r>
          </a:p>
          <a:p>
            <a:pPr lvl="1"/>
            <a:r>
              <a:rPr/>
              <a:t>Activity Worksheet</a:t>
            </a:r>
          </a:p>
          <a:p>
            <a:pPr lvl="2"/>
            <a:r>
              <a:rPr/>
              <a:t>Item 1</a:t>
            </a:r>
          </a:p>
          <a:p>
            <a:pPr lvl="2"/>
            <a:r>
              <a:rPr/>
              <a:t>Item 2</a:t>
            </a:r>
          </a:p>
          <a:p>
            <a:pPr lvl="1"/>
            <a:r>
              <a:rPr/>
              <a:t>Graduate Activity</a:t>
            </a:r>
          </a:p>
          <a:p>
            <a:pPr lvl="2"/>
            <a:r>
              <a:rPr/>
              <a:t>Item 1</a:t>
            </a:r>
          </a:p>
          <a:p>
            <a:pPr lvl="2"/>
            <a:r>
              <a:rPr/>
              <a:t>Item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of the Presentation</dc:title>
  <dc:creator>CS 481/681 Computer Graphics Rendering</dc:creator>
  <cp:keywords/>
  <dcterms:created xsi:type="dcterms:W3CDTF">2019-01-22T16:49:58Z</dcterms:created>
  <dcterms:modified xsi:type="dcterms:W3CDTF">2019-01-22T16:49:58Z</dcterms:modified>
</cp:coreProperties>
</file>