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D9A6-7C76-46C8-BC51-9D75ECB36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0C4BE-5DFE-4D1E-A18A-04AAEE209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0D86-1016-4372-BAC9-75AD73F2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FF516-45D9-4B37-937F-221173E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D250-B0CC-421F-8D2A-261F1E97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D535-D529-4EC2-87E4-ACCF5170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E110-905B-401A-95E5-B6A174AB9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1B6E-8356-4501-B259-493272B5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78F1-FDB6-405E-8BE3-56D7AD7A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9ACD-953D-44DD-92A2-46CB9041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9961B-92C7-4C35-959C-8A9411907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B028F-B7CB-4297-BF6B-3B26EF4A3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642A-B640-45FC-A180-B81ED55B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AABA-8815-4764-ACD9-99A9142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E81F-CA58-415E-875A-D86A6B18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9825-B632-474C-AF0E-49C4ECDB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57A2-948F-4C73-92E1-5B4D1F5B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B07D-D09F-4A7B-9845-CD0DA989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C950-912A-467F-BC6C-2D654978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8790-79FE-4963-B207-05AC746B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174E-83BA-4C30-8AC3-5A35D1D1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982CD-1C9D-479C-877A-5256C9FB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3977-05EA-4279-B975-E06BDFC4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07D8-4CB7-4BD2-AD8A-86987C53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D913-8E0B-4E9E-B8B3-3D734343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BE7-5B08-408D-85F0-6A50108A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22F-2726-44FC-B27F-9068B287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6362-7D05-4A5C-B5F3-C563AC70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A1E01-C3D6-49D7-AA10-A1AA313E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3EAF3-0E12-4B12-891C-042BFDB8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B5FB8-506D-413F-9236-417618D5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3A28-3BF5-45B1-B67F-472DF380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47D-A827-49CB-BA9C-C13DBDAD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5FBE-40E3-4179-826F-49A56EB15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2CA88-0A20-4064-888D-1B1CD016F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BAC99-9568-45FB-9705-2743E959D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7B8C8-C362-4240-93C5-49B76B6D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95073-9E09-48B3-B131-BE6DEE3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31EC8-FF71-444B-92A6-847D8047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2B83-6F94-4780-A876-23C9D48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9AB4D-9A9C-46D2-9EE4-8C9108EF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F39BF-AD86-463B-B2F3-2AB1A6A2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746-1A82-4EA7-B2DF-C626F8AB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49A00-4159-4774-91F1-3D7C1FEC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07EB2-4C45-408F-A1D3-6C0F2B2E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BA6E-6476-471A-8AA5-5F625708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814E-8E69-41A1-9F4E-0660888D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8394-D9AF-4928-9C76-05F62245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C8828-47FB-41E8-88BF-7C28591F3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7812-52A7-4AD3-A1D3-8CCF761C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E301-39F3-41A4-9188-E0BD544F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12073-C7C4-43F4-945E-7FB6CD6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146-A5E6-4C9C-BF29-7AD3A0CC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21422-E7F8-4D3E-843F-926048E2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74CA1-918F-499E-BCCB-E706C959B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DFDB-4AE5-447F-9564-3D5FA91D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2A940-EA79-4231-8C8B-134183CD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DCAA-2903-4933-ACC9-8AC8904D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4FF13-7558-4B8B-8325-B7878A4B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0181B-25E9-4EA9-BE33-A8D1AE47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3E31-E263-4693-AE3D-A37937334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BF4B-7F64-4088-9B30-DB7D5F0078C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C234-85D4-4B09-ABEE-EC9240EE9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4044-EF28-494D-A7E8-87CDC952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7E09-576B-4F2A-947D-8A011367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read/mjrtyqqvmbd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4BBA-F17E-4E3B-B862-061FC34DC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19B81-7D0D-4D90-B413-A8296F506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Graphics Rendering</a:t>
            </a:r>
          </a:p>
          <a:p>
            <a:r>
              <a:rPr lang="en-US" dirty="0"/>
              <a:t>University of Alaska Fairbanks</a:t>
            </a:r>
          </a:p>
        </p:txBody>
      </p:sp>
    </p:spTree>
    <p:extLst>
      <p:ext uri="{BB962C8B-B14F-4D97-AF65-F5344CB8AC3E}">
        <p14:creationId xmlns:p14="http://schemas.microsoft.com/office/powerpoint/2010/main" val="27197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5A9-F998-49A5-B300-59BF4530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6582-4D75-4582-BBA0-8D729E91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Section</a:t>
            </a:r>
          </a:p>
          <a:p>
            <a:pPr lvl="1"/>
            <a:r>
              <a:rPr lang="en-US" dirty="0"/>
              <a:t>5 journal or conference articles</a:t>
            </a:r>
          </a:p>
          <a:p>
            <a:pPr lvl="1"/>
            <a:r>
              <a:rPr lang="en-US" dirty="0"/>
              <a:t>1 in the last three years</a:t>
            </a:r>
          </a:p>
          <a:p>
            <a:pPr lvl="1"/>
            <a:r>
              <a:rPr lang="en-US" dirty="0"/>
              <a:t>As many as you want for news articles, books, white papers, product websites, or Wikipedia</a:t>
            </a:r>
          </a:p>
          <a:p>
            <a:r>
              <a:rPr lang="en-US" dirty="0"/>
              <a:t>Graduate sections</a:t>
            </a:r>
          </a:p>
          <a:p>
            <a:pPr lvl="1"/>
            <a:r>
              <a:rPr lang="en-US" dirty="0"/>
              <a:t>8 journal or conference citations</a:t>
            </a:r>
          </a:p>
          <a:p>
            <a:pPr lvl="1"/>
            <a:r>
              <a:rPr lang="en-US" dirty="0"/>
              <a:t>3 in the last three years</a:t>
            </a:r>
          </a:p>
          <a:p>
            <a:pPr lvl="1"/>
            <a:r>
              <a:rPr lang="en-US" dirty="0"/>
              <a:t>As many as you want for news articles, books, white papers, product websites, or Wikipedia</a:t>
            </a:r>
          </a:p>
        </p:txBody>
      </p:sp>
    </p:spTree>
    <p:extLst>
      <p:ext uri="{BB962C8B-B14F-4D97-AF65-F5344CB8AC3E}">
        <p14:creationId xmlns:p14="http://schemas.microsoft.com/office/powerpoint/2010/main" val="7008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B26D-A1F9-47BD-9C4C-522CD0D9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40EA-8F02-4B55-83A8-E39C2C06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Good technical writing is a valuable skill</a:t>
            </a:r>
          </a:p>
          <a:p>
            <a:r>
              <a:rPr lang="en-US" dirty="0"/>
              <a:t>Perhaps everyone cannot be a great writer, but everyone can learn to be a good writer</a:t>
            </a:r>
          </a:p>
          <a:p>
            <a:r>
              <a:rPr lang="en-US" dirty="0"/>
              <a:t>Example: Sentences</a:t>
            </a:r>
          </a:p>
          <a:p>
            <a:pPr lvl="1"/>
            <a:r>
              <a:rPr lang="en-US" dirty="0"/>
              <a:t>Expressing a complete thought without extra words, passive voice, etc.</a:t>
            </a:r>
          </a:p>
          <a:p>
            <a:pPr lvl="1"/>
            <a:r>
              <a:rPr lang="en-US" dirty="0"/>
              <a:t>Good grammar software can help (e.g. Grammarly, MS Word,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valuable skill is technical writing that is good</a:t>
            </a:r>
          </a:p>
          <a:p>
            <a:r>
              <a:rPr lang="en-US" dirty="0"/>
              <a:t>Example: Paragraphs</a:t>
            </a:r>
          </a:p>
          <a:p>
            <a:pPr lvl="1"/>
            <a:r>
              <a:rPr lang="en-US" dirty="0"/>
              <a:t>The topic sentence states the main thought</a:t>
            </a:r>
          </a:p>
          <a:p>
            <a:pPr lvl="1"/>
            <a:r>
              <a:rPr lang="en-US" dirty="0"/>
              <a:t>The remaining sentences support this main thought</a:t>
            </a:r>
          </a:p>
          <a:p>
            <a:r>
              <a:rPr lang="en-US" dirty="0"/>
              <a:t>Please see advice at the end of the template</a:t>
            </a:r>
          </a:p>
        </p:txBody>
      </p:sp>
    </p:spTree>
    <p:extLst>
      <p:ext uri="{BB962C8B-B14F-4D97-AF65-F5344CB8AC3E}">
        <p14:creationId xmlns:p14="http://schemas.microsoft.com/office/powerpoint/2010/main" val="37480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62AD-97CE-41AE-948F-E5FEF3FE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Sunday Evening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27EA-25B1-4421-AC4D-344BE924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Parts: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Project Update Report</a:t>
            </a:r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5 minute presentation</a:t>
            </a:r>
          </a:p>
          <a:p>
            <a:pPr lvl="1"/>
            <a:r>
              <a:rPr lang="en-US" dirty="0"/>
              <a:t>What is your project and what problem is it solving?</a:t>
            </a:r>
          </a:p>
          <a:p>
            <a:pPr lvl="1"/>
            <a:r>
              <a:rPr lang="en-US" dirty="0"/>
              <a:t>What do you think is the State of the Art (</a:t>
            </a:r>
            <a:r>
              <a:rPr lang="en-US" dirty="0" err="1"/>
              <a:t>SoA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What are your goals?</a:t>
            </a:r>
          </a:p>
        </p:txBody>
      </p:sp>
    </p:spTree>
    <p:extLst>
      <p:ext uri="{BB962C8B-B14F-4D97-AF65-F5344CB8AC3E}">
        <p14:creationId xmlns:p14="http://schemas.microsoft.com/office/powerpoint/2010/main" val="301363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6569-942E-4618-A020-336B1D58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3FB9-F501-433D-8233-55A57262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Slides: </a:t>
            </a:r>
            <a:r>
              <a:rPr lang="en-US" b="1" dirty="0">
                <a:latin typeface="LM Mono 10" panose="00000509000000000000" pitchFamily="49" charset="0"/>
              </a:rPr>
              <a:t>lastname.firstname-slides.pdf</a:t>
            </a:r>
          </a:p>
          <a:p>
            <a:r>
              <a:rPr lang="en-US" dirty="0"/>
              <a:t>Project Update: </a:t>
            </a:r>
            <a:r>
              <a:rPr lang="en-US" b="1" dirty="0">
                <a:latin typeface="LM Mono 10" panose="00000509000000000000" pitchFamily="49" charset="0"/>
              </a:rPr>
              <a:t>lastname.firstname-project-update.pdf</a:t>
            </a:r>
          </a:p>
          <a:p>
            <a:r>
              <a:rPr lang="en-US" dirty="0"/>
              <a:t>Due Sunday Evening</a:t>
            </a:r>
          </a:p>
          <a:p>
            <a:r>
              <a:rPr lang="en-US" dirty="0"/>
              <a:t>Upload on Blackboard</a:t>
            </a:r>
          </a:p>
          <a:p>
            <a:r>
              <a:rPr lang="en-US" dirty="0"/>
              <a:t>Overleaf template: </a:t>
            </a:r>
            <a:r>
              <a:rPr lang="en-US" dirty="0">
                <a:hlinkClick r:id="rId2"/>
              </a:rPr>
              <a:t>https://www.overleaf.com/read/mjrtyqqvmbdh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818F-0996-47CB-94AC-39B5A4F0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86C9-2677-42CA-AB9E-B14A9ECA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Paragraphs</a:t>
            </a:r>
          </a:p>
          <a:p>
            <a:r>
              <a:rPr lang="en-US" dirty="0"/>
              <a:t>What is your project? How will it work?</a:t>
            </a:r>
          </a:p>
          <a:p>
            <a:r>
              <a:rPr lang="en-US" dirty="0"/>
              <a:t>What problem is it solving? What are the main methods used to solve it today? Are there any connected disciplines?</a:t>
            </a:r>
          </a:p>
        </p:txBody>
      </p:sp>
    </p:spTree>
    <p:extLst>
      <p:ext uri="{BB962C8B-B14F-4D97-AF65-F5344CB8AC3E}">
        <p14:creationId xmlns:p14="http://schemas.microsoft.com/office/powerpoint/2010/main" val="11911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DDD8-FF25-4628-A1FA-E14D706C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5F7B-F6A8-4246-B6B9-F84DC65E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State of the Art (</a:t>
            </a:r>
            <a:r>
              <a:rPr lang="en-US" dirty="0" err="1"/>
              <a:t>SoA</a:t>
            </a:r>
            <a:r>
              <a:rPr lang="en-US" dirty="0"/>
              <a:t>)</a:t>
            </a:r>
          </a:p>
          <a:p>
            <a:r>
              <a:rPr lang="en-US" dirty="0"/>
              <a:t>We should not have to go elsewhere to understand the problem</a:t>
            </a:r>
          </a:p>
          <a:p>
            <a:r>
              <a:rPr lang="en-US" dirty="0"/>
              <a:t>The reader should go to the references if they want detail</a:t>
            </a:r>
          </a:p>
          <a:p>
            <a:r>
              <a:rPr lang="en-US" dirty="0"/>
              <a:t>What are the advantages or disadvantages of competing methods?</a:t>
            </a:r>
          </a:p>
        </p:txBody>
      </p:sp>
    </p:spTree>
    <p:extLst>
      <p:ext uri="{BB962C8B-B14F-4D97-AF65-F5344CB8AC3E}">
        <p14:creationId xmlns:p14="http://schemas.microsoft.com/office/powerpoint/2010/main" val="94511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FC72-B510-43A6-9A3E-42117C2E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814E-AF4F-4434-951A-5C4B6B94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paragraphs + a table</a:t>
            </a:r>
          </a:p>
          <a:p>
            <a:r>
              <a:rPr lang="en-US" dirty="0"/>
              <a:t>How do you intend to implement your solution? What data will you collect to understand the results of your solution?</a:t>
            </a:r>
          </a:p>
          <a:p>
            <a:pPr lvl="1"/>
            <a:r>
              <a:rPr lang="en-US" dirty="0"/>
              <a:t>What question is my program designed to answer?</a:t>
            </a:r>
          </a:p>
          <a:p>
            <a:pPr lvl="1"/>
            <a:r>
              <a:rPr lang="en-US" dirty="0"/>
              <a:t>What kind of data will be needed for later analysis?</a:t>
            </a:r>
          </a:p>
          <a:p>
            <a:pPr lvl="1"/>
            <a:r>
              <a:rPr lang="en-US" dirty="0"/>
              <a:t>How much data will be needed?</a:t>
            </a:r>
          </a:p>
          <a:p>
            <a:pPr lvl="1"/>
            <a:r>
              <a:rPr lang="en-US" dirty="0"/>
              <a:t>How is the data going to be collected?</a:t>
            </a:r>
          </a:p>
          <a:p>
            <a:pPr lvl="1"/>
            <a:r>
              <a:rPr lang="en-US" dirty="0"/>
              <a:t>Does the data need to be sampled, or can it be wholly analyzed?</a:t>
            </a:r>
          </a:p>
          <a:p>
            <a:pPr lvl="1"/>
            <a:r>
              <a:rPr lang="en-US" dirty="0"/>
              <a:t>How will I display this data?</a:t>
            </a:r>
          </a:p>
          <a:p>
            <a:r>
              <a:rPr lang="en-US" dirty="0"/>
              <a:t>What is the algorithm that is being used to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22469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19A1-A989-4551-84B5-3678820C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Proposed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046DDB-45D2-4C87-BFE3-F18482E30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4913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92">
                  <a:extLst>
                    <a:ext uri="{9D8B030D-6E8A-4147-A177-3AD203B41FA5}">
                      <a16:colId xmlns:a16="http://schemas.microsoft.com/office/drawing/2014/main" val="1015483628"/>
                    </a:ext>
                  </a:extLst>
                </a:gridCol>
                <a:gridCol w="8895608">
                  <a:extLst>
                    <a:ext uri="{9D8B030D-6E8A-4147-A177-3AD203B41FA5}">
                      <a16:colId xmlns:a16="http://schemas.microsoft.com/office/drawing/2014/main" val="418935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1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will you measure performance?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will the user experience or interaction be like?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tools do you plan to use for implementation or analysis?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1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is your experiment designed?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there standard benchmarks for testing similar problems/solutions?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8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93BD-368A-4FEE-B5FC-852E9C97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SMART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BD53-14D9-4858-871F-7C9CD061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your goals for your project. In particular we want to use SMART goals.</a:t>
            </a:r>
          </a:p>
          <a:p>
            <a:pPr lvl="1"/>
            <a:r>
              <a:rPr lang="en-US" dirty="0"/>
              <a:t>S		Specific</a:t>
            </a:r>
          </a:p>
          <a:p>
            <a:pPr lvl="1"/>
            <a:r>
              <a:rPr lang="en-US" dirty="0"/>
              <a:t>M	Measurable</a:t>
            </a:r>
          </a:p>
          <a:p>
            <a:pPr lvl="1"/>
            <a:r>
              <a:rPr lang="en-US" dirty="0"/>
              <a:t>A		Achievable/Attainable</a:t>
            </a:r>
          </a:p>
          <a:p>
            <a:pPr lvl="1"/>
            <a:r>
              <a:rPr lang="en-US" dirty="0"/>
              <a:t>R		Realistic/Relevant</a:t>
            </a:r>
          </a:p>
          <a:p>
            <a:pPr lvl="1"/>
            <a:r>
              <a:rPr lang="en-US" dirty="0"/>
              <a:t>T		Timely</a:t>
            </a:r>
          </a:p>
          <a:p>
            <a:r>
              <a:rPr lang="en-US" dirty="0"/>
              <a:t>Use the tables in </a:t>
            </a:r>
            <a:r>
              <a:rPr lang="en-US"/>
              <a:t>the template to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0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0F16-D18F-4224-9179-495D9AC1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7018-81EF-43AF-88C6-459C396E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paragraph</a:t>
            </a:r>
          </a:p>
          <a:p>
            <a:r>
              <a:rPr lang="en-US" dirty="0"/>
              <a:t>Summarize your paper for the reader</a:t>
            </a:r>
          </a:p>
        </p:txBody>
      </p:sp>
    </p:spTree>
    <p:extLst>
      <p:ext uri="{BB962C8B-B14F-4D97-AF65-F5344CB8AC3E}">
        <p14:creationId xmlns:p14="http://schemas.microsoft.com/office/powerpoint/2010/main" val="305650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ower Contrast">
      <a:dk1>
        <a:srgbClr val="404040"/>
      </a:dk1>
      <a:lt1>
        <a:srgbClr val="FFFAF5"/>
      </a:lt1>
      <a:dk2>
        <a:srgbClr val="7F7F7F"/>
      </a:dk2>
      <a:lt2>
        <a:srgbClr val="F2F2F2"/>
      </a:lt2>
      <a:accent1>
        <a:srgbClr val="FF0000"/>
      </a:accent1>
      <a:accent2>
        <a:srgbClr val="FFC000"/>
      </a:accent2>
      <a:accent3>
        <a:srgbClr val="FFFF00"/>
      </a:accent3>
      <a:accent4>
        <a:srgbClr val="92D050"/>
      </a:accent4>
      <a:accent5>
        <a:srgbClr val="00B0F0"/>
      </a:accent5>
      <a:accent6>
        <a:srgbClr val="7030A0"/>
      </a:accent6>
      <a:hlink>
        <a:srgbClr val="C00000"/>
      </a:hlink>
      <a:folHlink>
        <a:srgbClr val="954F72"/>
      </a:folHlink>
    </a:clrScheme>
    <a:fontScheme name="18th Century">
      <a:majorFont>
        <a:latin typeface="Libre Bodoni"/>
        <a:ea typeface=""/>
        <a:cs typeface=""/>
      </a:majorFont>
      <a:minorFont>
        <a:latin typeface="Baskervald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Baskervaldx</vt:lpstr>
      <vt:lpstr>Libre Bodoni</vt:lpstr>
      <vt:lpstr>LM Mono 10</vt:lpstr>
      <vt:lpstr>Office Theme</vt:lpstr>
      <vt:lpstr>Project Update Report</vt:lpstr>
      <vt:lpstr>Due Sunday Evening</vt:lpstr>
      <vt:lpstr>Some Details</vt:lpstr>
      <vt:lpstr>Section 1: Introduction</vt:lpstr>
      <vt:lpstr>Section 2: Previous Research</vt:lpstr>
      <vt:lpstr>Section 3: Proposed Solution</vt:lpstr>
      <vt:lpstr>Section 3: Proposed Solution</vt:lpstr>
      <vt:lpstr>Section 4: SMART Goals</vt:lpstr>
      <vt:lpstr>Section 5: Conclusion</vt:lpstr>
      <vt:lpstr>Bibliography</vt:lpstr>
      <vt:lpstr>Good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Report</dc:title>
  <dc:creator>Jonathan Metzgar</dc:creator>
  <cp:lastModifiedBy>Jonathan Metzgar</cp:lastModifiedBy>
  <cp:revision>4</cp:revision>
  <dcterms:created xsi:type="dcterms:W3CDTF">2019-03-19T17:06:37Z</dcterms:created>
  <dcterms:modified xsi:type="dcterms:W3CDTF">2019-03-19T17:34:00Z</dcterms:modified>
</cp:coreProperties>
</file>