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kO-JB1WHmRc" TargetMode="External" /><Relationship Id="rId3" Type="http://schemas.openxmlformats.org/officeDocument/2006/relationships/hyperlink" Target="https://www.youtube.com/watch?v=SQk7AFe13CY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s.utah.edu/~shirley/papers/sunsky/sunsky.pdf" TargetMode="External" /><Relationship Id="rId3" Type="http://schemas.openxmlformats.org/officeDocument/2006/relationships/hyperlink" Target="https://cgg.mff.cuni.cz/projects/SkylightModelling/HosekWilkie_SkylightModel_SIGGRAPH2012_Preprint_lowres.pdf" TargetMode="External" /><Relationship Id="rId4" Type="http://schemas.openxmlformats.org/officeDocument/2006/relationships/hyperlink" Target="http://www-ljk.imag.fr/Publications/Basilic/com.lmc.publi.PUBLI_Article@11e7cdda2f7_f64b69/article.pdf" TargetMode="External" /><Relationship Id="rId5" Type="http://schemas.openxmlformats.org/officeDocument/2006/relationships/hyperlink" Target="https://github.com/diharaw/AtmosphericScattering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hosek-wilkie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816100"/>
            <a:ext cx="7975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CIE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cie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816100"/>
            <a:ext cx="558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CIE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15469:2004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Turbidity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Ground Albedo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1"/>
                <a:r>
                  <a:rPr/>
                  <a:t>Sun inclination or declination?</a:t>
                </a:r>
              </a:p>
              <a:p>
                <a:pPr lvl="1"/>
                <a:r>
                  <a:rPr/>
                  <a:t>Gamma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is measurement from sky position to sun position</a:t>
                </a:r>
              </a:p>
              <a:p>
                <a:pPr lvl="1"/>
                <a:r>
                  <a:rPr/>
                  <a:t>Think about it: which way is north or west?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  <p:pic>
        <p:nvPicPr>
          <p:cNvPr descr="images/hosek-wilkie-ground-albed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9500" y="1816100"/>
            <a:ext cx="2400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Turbidity</a:t>
            </a:r>
          </a:p>
        </p:txBody>
      </p:sp>
      <p:pic>
        <p:nvPicPr>
          <p:cNvPr descr="images/metzgar-turbid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41800" y="1816100"/>
            <a:ext cx="3708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Metzgar</a:t>
            </a:r>
            <a:r>
              <a:rPr/>
              <a:t> </a:t>
            </a:r>
            <a:r>
              <a:rPr/>
              <a:t>Turbidity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Astronomical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Video: </a:t>
            </a:r>
            <a:r>
              <a:rPr>
                <a:hlinkClick r:id="rId2"/>
              </a:rPr>
              <a:t>Carla’s Island (1981)</a:t>
            </a:r>
          </a:p>
          <a:p>
            <a:pPr lvl="1"/>
            <a:r>
              <a:rPr/>
              <a:t>Video: </a:t>
            </a:r>
            <a:r>
              <a:rPr>
                <a:hlinkClick r:id="rId3"/>
              </a:rPr>
              <a:t>NASA Voyager 2 Flyby (1981)</a:t>
            </a:r>
          </a:p>
          <a:p>
            <a:pPr lvl="1"/>
            <a:r>
              <a:rPr/>
              <a:t>Use astronomical calculations to determine animation parameters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Hit Shaders and Shadows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Exciting Ideas</a:t>
            </a:r>
          </a:p>
          <a:p>
            <a:pPr lvl="1"/>
            <a:r>
              <a:rPr/>
              <a:t>Realtime Ray Tracing</a:t>
            </a:r>
          </a:p>
          <a:p>
            <a:pPr lvl="1"/>
            <a:r>
              <a:rPr/>
              <a:t>Virtual Reality Experiences</a:t>
            </a:r>
          </a:p>
          <a:p>
            <a:pPr lvl="1"/>
            <a:r>
              <a:rPr/>
              <a:t>Comparing Renderer Results</a:t>
            </a:r>
          </a:p>
          <a:p>
            <a:pPr lvl="1"/>
            <a:r>
              <a:rPr/>
              <a:t>Applying Machine Learning to CG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 Pipeline</a:t>
            </a:r>
          </a:p>
          <a:p>
            <a:pPr lvl="1"/>
            <a:r>
              <a:rPr/>
              <a:t>Miss Shaders</a:t>
            </a:r>
          </a:p>
          <a:p>
            <a:pPr lvl="1"/>
            <a:r>
              <a:rPr/>
              <a:t>Sky Models</a:t>
            </a:r>
          </a:p>
          <a:p>
            <a:pPr lvl="1"/>
            <a:r>
              <a:rPr/>
              <a:t>Astronomical Calculations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</a:t>
            </a:r>
          </a:p>
          <a:p>
            <a:pPr lvl="1"/>
            <a:r>
              <a:rPr/>
              <a:t>Ray Traversal Acceleration Structure</a:t>
            </a:r>
          </a:p>
          <a:p>
            <a:pPr lvl="1"/>
            <a:r>
              <a:rPr/>
              <a:t>Intersection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we have no hits, we need to do something</a:t>
            </a:r>
          </a:p>
          <a:p>
            <a:pPr lvl="1"/>
            <a:r>
              <a:rPr/>
              <a:t>A good candidate is a sky model</a:t>
            </a:r>
          </a:p>
          <a:p>
            <a:pPr lvl="1"/>
            <a:r>
              <a:rPr/>
              <a:t>What about the ground?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CIE Clear Sky and Overcast Sky</a:t>
            </a:r>
          </a:p>
          <a:p>
            <a:pPr lvl="1"/>
            <a:r>
              <a:rPr>
                <a:hlinkClick r:id="rId2"/>
              </a:rPr>
              <a:t>Preetham et al. (1999)</a:t>
            </a:r>
          </a:p>
          <a:p>
            <a:pPr lvl="1"/>
            <a:r>
              <a:rPr>
                <a:hlinkClick r:id="rId3"/>
              </a:rPr>
              <a:t>Hosek-Wilkie (2012)</a:t>
            </a:r>
          </a:p>
          <a:p>
            <a:pPr lvl="1"/>
            <a:r>
              <a:rPr>
                <a:hlinkClick r:id="rId4"/>
              </a:rPr>
              <a:t>Bruneton-Neyret (2008)</a:t>
            </a:r>
          </a:p>
          <a:p>
            <a:pPr lvl="1"/>
            <a:r>
              <a:rPr>
                <a:hlinkClick r:id="rId5"/>
              </a:rPr>
              <a:t>DIHARAW’s port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Preetham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shirley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8161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Preetham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Shaders and Sky Models</dc:title>
  <dc:creator>CS 481/681 Computer Graphics Rendering</dc:creator>
  <cp:keywords/>
  <dcterms:created xsi:type="dcterms:W3CDTF">2019-02-05T18:31:24Z</dcterms:created>
  <dcterms:modified xsi:type="dcterms:W3CDTF">2019-02-05T18:31:24Z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