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55" d="100"/>
          <a:sy n="155" d="100"/>
        </p:scale>
        <p:origin x="49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Syllabus</a:t>
            </a:r>
          </a:p>
          <a:p>
            <a:pPr lvl="1"/>
            <a:r>
              <a:rPr/>
              <a:t>Research Project</a:t>
            </a:r>
          </a:p>
          <a:p>
            <a:pPr lvl="1"/>
            <a:r>
              <a:rPr/>
              <a:t>Homeworks</a:t>
            </a:r>
          </a:p>
          <a:p>
            <a:pPr lvl="1"/>
            <a:r>
              <a:rPr/>
              <a:t>Schedule</a:t>
            </a:r>
          </a:p>
          <a:p>
            <a:pPr lvl="1"/>
            <a:r>
              <a:rPr/>
              <a:t>Policies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Minute Project Pitch in Week 3</a:t>
            </a:r>
          </a:p>
          <a:p>
            <a:pPr lvl="1"/>
            <a:r>
              <a:rPr/>
              <a:t>5 Minute Project Update in Week 11</a:t>
            </a:r>
          </a:p>
          <a:p>
            <a:pPr lvl="1"/>
            <a:r>
              <a:rPr/>
              <a:t>7 Minute Project Presentation in Week 15</a:t>
            </a:r>
          </a:p>
          <a:p>
            <a:pPr lvl="1"/>
            <a:r>
              <a:rPr/>
              <a:t>4.5/6.5 page Project Report in Week 15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Ray Tracing</a:t>
            </a:r>
          </a:p>
          <a:p>
            <a:pPr lvl="1"/>
            <a:r>
              <a:rPr/>
              <a:t>Bidirectional Reflectance Distribution Functions</a:t>
            </a:r>
          </a:p>
          <a:p>
            <a:pPr lvl="1"/>
            <a:r>
              <a:rPr/>
              <a:t>Shadow Maps</a:t>
            </a:r>
          </a:p>
          <a:p>
            <a:pPr lvl="1"/>
            <a:r>
              <a:rPr/>
              <a:t>Post Processing</a:t>
            </a:r>
          </a:p>
          <a:p>
            <a:pPr lvl="1"/>
            <a:r>
              <a:rPr/>
              <a:t>Game / Demoscene Compo</a:t>
            </a:r>
          </a:p>
          <a:p>
            <a:pPr lvl="1"/>
            <a:r>
              <a:rPr/>
              <a:t>Student’s Choice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Hybrid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Introduction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CG</a:t>
                      </a:r>
                      <a:r>
                        <a:rPr/>
                        <a:t> </a:t>
                      </a:r>
                      <a:r>
                        <a:rPr/>
                        <a:t>Crash</a:t>
                      </a:r>
                      <a:r>
                        <a:rPr/>
                        <a:t> </a:t>
                      </a:r>
                      <a:r>
                        <a:rPr/>
                        <a:t>Course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LibXOR</a:t>
                      </a:r>
                      <a:r>
                        <a:rPr/>
                        <a:t> </a:t>
                      </a:r>
                      <a:r>
                        <a:rPr/>
                        <a:t>Library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Ray</a:t>
                      </a:r>
                      <a:r>
                        <a:rPr/>
                        <a:t> </a:t>
                      </a:r>
                      <a:r>
                        <a:rPr/>
                        <a:t>Tracing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Signed</a:t>
                      </a:r>
                      <a:r>
                        <a:rPr/>
                        <a:t> </a:t>
                      </a:r>
                      <a:r>
                        <a:rPr/>
                        <a:t>Distance</a:t>
                      </a:r>
                      <a:r>
                        <a:rPr/>
                        <a:t> </a:t>
                      </a:r>
                      <a:r>
                        <a:rPr/>
                        <a:t>Functions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Computer Graphics Crash Course</a:t>
            </a:r>
          </a:p>
          <a:p>
            <a:pPr lvl="1"/>
            <a:r>
              <a:rPr/>
              <a:t>Activity Worksheet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Crash Course</dc:title>
  <dc:creator>CS 481/681 Computer Graphics Rendering</dc:creator>
  <cp:keywords/>
  <dcterms:created xsi:type="dcterms:W3CDTF">2019-02-19T17:37:13Z</dcterms:created>
  <dcterms:modified xsi:type="dcterms:W3CDTF">2019-02-19T17:37:13Z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University of Alaska Fairbanks</vt:lpwstr>
  </property>
</Properties>
</file>