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Essential Ray Tracing Algorithms</a:t>
            </a:r>
          </a:p>
          <a:p>
            <a:pPr lvl="1"/>
            <a:r>
              <a:rPr/>
              <a:t>Ray Tracing Shaders</a:t>
            </a:r>
          </a:p>
          <a:p>
            <a:pPr lvl="1"/>
            <a:r>
              <a:rPr/>
              <a:t>Ray Intersection Algorithms</a:t>
            </a:r>
          </a:p>
          <a:p>
            <a:pPr lvl="1"/>
            <a:r>
              <a:rPr/>
              <a:t>Ray Object Traversal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Bounding Volume Hierarchy Processor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Sphere Intersection</a:t>
            </a:r>
          </a:p>
          <a:p>
            <a:pPr lvl="1"/>
            <a:r>
              <a:rPr/>
              <a:t>Ray Plane Intersection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 &lt;- HITRECORD(cur_t = tmax)
Loop through object list
    t &lt;- INTERSECT(ray, object)
    IF t &lt; tmin THEN CONTINUE
    IF t &gt; tmax THEN CONTINUE
    IF t &gt; cur_t THEN CONTINUE
    cur_t &lt;- t
    ANYHIT_SHADER(h)
END LOOP
IF cur_t != tmax THEN CLOSEST_HIT_SHADER(h)
ELSE MISS_SHADER(h)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Miss Shaders and Sky Models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CS 481/681 Computer Graphics Rendering</dc:creator>
  <cp:keywords/>
  <dcterms:created xsi:type="dcterms:W3CDTF">2019-02-19T17:37:14Z</dcterms:created>
  <dcterms:modified xsi:type="dcterms:W3CDTF">2019-02-19T17:37:14Z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