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D00"/>
    <a:srgbClr val="236192"/>
    <a:srgbClr val="D7D2CB"/>
    <a:srgbClr val="EFDB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155" d="100"/>
          <a:sy n="155" d="100"/>
        </p:scale>
        <p:origin x="498" y="1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5AE47-F507-4AB6-904D-574120158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A652D-A4B4-4986-BF2E-683BD4B49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775DE-DD65-4586-9C9E-A2E77923F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FE575-6163-4121-A4A2-42B4F79D5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656B9-D885-4DB2-B241-4193A4148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7CDDB-CB28-4455-B5E5-441ECA3F2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A25D8-E46F-4469-B17A-FAA1473C7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C39CF-0ED4-4C3F-BE0A-3DD13203D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ED3F7-026F-48D1-A051-E76312D29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E73E4-A99C-4D53-B4E9-50554398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25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CC3756-25BD-47EB-8D44-9B2F4C65E3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2B8429-9E1A-45F2-8949-17502FE5F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17AB1-DAB0-40F3-A60D-9ECBAA9D8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835C1-5807-48EC-8AE5-CA63AB3D4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FD1C9-9F52-4FD4-89C1-BE4076D6B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7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ECA6F-F439-442D-A62D-E7419D910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8F014-A5FD-40FA-8C08-D69D78CCD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B4537-72BE-4221-B7A6-6A4E55292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33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1E8F3-2071-45E9-B9B2-2CC1494E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3B615-C304-4BEE-8040-200808965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5C89E-A870-4383-8233-061146DB2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24EE9-F20D-42C4-A1D8-624DEB5E7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25C34-800A-4420-AD75-DB546ECE5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77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67AE7-09A9-4B08-9AC7-ACF4AA27F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62C5E-AF75-4123-AB7E-D8D16EF489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B188F2-6F1C-49CD-A317-9B0AC4817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ED3390-50E3-4391-8759-C89FECB8C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A13AA-8817-4FFB-BC89-E1A0004E4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C5D21-FEFB-41EB-A3D7-361B88734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45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D711A-945D-4DD5-B90A-53242D05F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A02F9-BF55-4844-9961-1096865B2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7D20DD-C8FA-42FD-80FC-F93A32C6F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B6A021-6C20-491F-A7D3-965A0B7E30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639124-53B6-44CE-A0AF-68AEC621D3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1490FA-2941-4F0E-8033-93D5697F5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7C6F1-9B81-4FCD-9AA9-0BF41E93F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C64C77-FB6D-41D5-9BFB-9384873AB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00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851A-B137-41AD-8657-1545DAAE6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D125F9-928D-4C93-896F-D8163329E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EE35EF-329F-49D1-82FC-650B9860F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ECF1CA-F148-42E8-B418-261801BF6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4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C75050-0B5B-47B9-9A26-A120F7847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1C643C-9501-419B-AFBA-71AC1ECA3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C4A58-AC5D-42DD-8E10-DD8788431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85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F1DBC-1D4A-4D72-8F6C-5C6EF8DB5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FDCCC-F364-45D8-892F-039B1BAAD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42220-A9AA-4031-91F0-2DCA2BA6C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F7CE5D-84FB-415B-A6D7-FE32765A5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8CF854-78A4-401E-9241-CD8C2CAF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8E8A2-8CAE-47DA-B247-75E61F505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23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25764-A8C5-4491-93DD-3EEEE35BB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A8EEC4-95F0-4CD6-AEB6-3477D7DF8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6E8905-EF91-4E50-A13C-222BC9633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45264-1D73-487F-8D3E-0404D64CD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93A70-EF9B-4652-B28B-1B64EB476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3ABE1-02E6-4BA0-AB26-939414941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62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825280-960C-4D44-8A31-03DEC5B2B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85375-3E6C-4F91-B1D7-DAED8B96B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2D823-8433-4143-B3D3-64DC9DA26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E3A69-32CC-41D0-9FDC-8971A0B27E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65DAC-2595-499C-AFCD-D94E3E956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C8F349C0-CDBB-4923-97E3-E859240E5F4C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433527" y="6176962"/>
            <a:ext cx="758473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971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04-any-hit-shaders-shadows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5AE47-F507-4AB6-904D-574120158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Any</a:t>
            </a:r>
            <a:r>
              <a:rPr/>
              <a:t> </a:t>
            </a:r>
            <a:r>
              <a:rPr/>
              <a:t>Hit</a:t>
            </a:r>
            <a:r>
              <a:rPr/>
              <a:t> </a:t>
            </a:r>
            <a:r>
              <a:rPr/>
              <a:t>Shaders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Shadows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A652D-A4B4-4986-BF2E-683BD4B49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CS</a:t>
            </a:r>
            <a:r>
              <a:rPr/>
              <a:t> </a:t>
            </a:r>
            <a:r>
              <a:rPr/>
              <a:t>481/681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Graphics</a:t>
            </a:r>
            <a:r>
              <a:rPr/>
              <a:t> </a:t>
            </a:r>
            <a:r>
              <a:rPr/>
              <a:t>Rendering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775DE-DD65-4586-9C9E-A2E77923F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University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Alaska</a:t>
            </a:r>
            <a:r>
              <a:rPr/>
              <a:t> </a:t>
            </a:r>
            <a:r>
              <a:rPr/>
              <a:t>Fairbanks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Any</a:t>
            </a:r>
            <a:r>
              <a:rPr/>
              <a:t> </a:t>
            </a:r>
            <a:r>
              <a:rPr/>
              <a:t>Hit</a:t>
            </a:r>
            <a:r>
              <a:rPr/>
              <a:t> </a:t>
            </a:r>
            <a:r>
              <a:rPr/>
              <a:t>Shaders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Shadows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Ray Tracing Pipeline</a:t>
            </a:r>
          </a:p>
          <a:p>
            <a:pPr lvl="1"/>
            <a:r>
              <a:rPr/>
              <a:t>Any Hit Shaders</a:t>
            </a:r>
          </a:p>
          <a:p>
            <a:pPr lvl="1"/>
            <a:r>
              <a:rPr/>
              <a:t>Shadow Rays</a:t>
            </a:r>
          </a:p>
          <a:p>
            <a:pPr lvl="1"/>
            <a:r>
              <a:rPr/>
              <a:t>Participating Media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Ray</a:t>
            </a:r>
            <a:r>
              <a:rPr/>
              <a:t> </a:t>
            </a:r>
            <a:r>
              <a:rPr/>
              <a:t>Tracing</a:t>
            </a:r>
            <a:r>
              <a:rPr/>
              <a:t> </a:t>
            </a:r>
            <a:r>
              <a:rPr/>
              <a:t>Pipeline</a:t>
            </a:r>
          </a:p>
        </p:txBody>
      </p:sp>
      <p:pic>
        <p:nvPicPr>
          <p:cNvPr descr="images/ray-tracing-pipel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222500"/>
            <a:ext cx="10515600" cy="3022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6515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Ray</a:t>
            </a:r>
            <a:r>
              <a:rPr/>
              <a:t> </a:t>
            </a:r>
            <a:r>
              <a:rPr/>
              <a:t>Tracing</a:t>
            </a:r>
            <a:r>
              <a:rPr/>
              <a:t> </a:t>
            </a:r>
            <a:r>
              <a:rPr/>
              <a:t>Pipeline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Any</a:t>
            </a:r>
            <a:r>
              <a:rPr/>
              <a:t> </a:t>
            </a:r>
            <a:r>
              <a:rPr/>
              <a:t>Hit</a:t>
            </a:r>
            <a:r>
              <a:rPr/>
              <a:t> </a:t>
            </a:r>
            <a:r>
              <a:rPr/>
              <a:t>Shaders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This is executed after the intersection shader</a:t>
            </a:r>
          </a:p>
          <a:p>
            <a:pPr lvl="1"/>
            <a:r>
              <a:rPr/>
              <a:t>We have a hit, what do we do?</a:t>
            </a:r>
          </a:p>
          <a:p>
            <a:pPr lvl="2"/>
            <a:r>
              <a:rPr/>
              <a:t>Alpha Testing?</a:t>
            </a:r>
          </a:p>
          <a:p>
            <a:pPr lvl="2"/>
            <a:r>
              <a:rPr/>
              <a:t>Spawn new rays?</a:t>
            </a:r>
          </a:p>
          <a:p>
            <a:pPr lvl="2"/>
            <a:r>
              <a:rPr/>
              <a:t>Kill the ray?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Shadow</a:t>
            </a:r>
            <a:r>
              <a:rPr/>
              <a:t> </a:t>
            </a:r>
            <a:r>
              <a:rPr/>
              <a:t>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Whitted Ray Tracing</a:t>
            </a:r>
          </a:p>
          <a:p>
            <a:pPr lvl="2"/>
            <a:r>
              <a:rPr/>
              <a:t>Reflection Rays</a:t>
            </a:r>
          </a:p>
          <a:p>
            <a:pPr lvl="2"/>
            <a:r>
              <a:rPr/>
              <a:t>Refraction Rays</a:t>
            </a:r>
          </a:p>
          <a:p>
            <a:pPr lvl="2"/>
            <a:r>
              <a:rPr/>
              <a:t>Shadow Rays</a:t>
            </a:r>
          </a:p>
          <a:p>
            <a:pPr lvl="1"/>
            <a:r>
              <a:rPr/>
              <a:t>Loop Over Every Light</a:t>
            </a:r>
          </a:p>
          <a:p>
            <a:pPr lvl="2"/>
            <a:r>
              <a:rPr/>
              <a:t>If ray is blocked: we’re in shadow</a:t>
            </a:r>
          </a:p>
          <a:p>
            <a:pPr lvl="2"/>
            <a:r>
              <a:rPr/>
              <a:t>Else: calculate illumination</a:t>
            </a:r>
          </a:p>
          <a:p>
            <a:pPr lvl="1"/>
            <a:r>
              <a:rPr/>
              <a:t>So what kind of stuff is blocking?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Participating</a:t>
            </a:r>
            <a:r>
              <a:rPr/>
              <a:t> </a:t>
            </a:r>
            <a:r>
              <a:rPr/>
              <a:t>Media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Stuff that scatters light</a:t>
            </a:r>
          </a:p>
          <a:p>
            <a:pPr lvl="1"/>
            <a:r>
              <a:rPr/>
              <a:t>Translucent objects</a:t>
            </a:r>
          </a:p>
          <a:p>
            <a:pPr lvl="1"/>
            <a:r>
              <a:rPr/>
              <a:t>Participating media</a:t>
            </a:r>
          </a:p>
          <a:p>
            <a:pPr lvl="2"/>
            <a:r>
              <a:rPr/>
              <a:t>Isotropic</a:t>
            </a:r>
          </a:p>
          <a:p>
            <a:pPr lvl="2"/>
            <a:r>
              <a:rPr/>
              <a:t>Anisotropic</a:t>
            </a:r>
          </a:p>
          <a:p>
            <a:pPr lvl="1"/>
            <a:r>
              <a:rPr/>
              <a:t>Examples: marble, milk, skin, aerial perspective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Scattering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Absorption</a:t>
            </a:r>
          </a:p>
          <a:p>
            <a:pPr lvl="1"/>
            <a:r>
              <a:rPr/>
              <a:t>Emission</a:t>
            </a:r>
          </a:p>
          <a:p>
            <a:pPr lvl="1"/>
            <a:r>
              <a:rPr/>
              <a:t>In-scattering</a:t>
            </a:r>
          </a:p>
          <a:p>
            <a:pPr lvl="1"/>
            <a:r>
              <a:rPr/>
              <a:t>Out-scattering</a:t>
            </a:r>
          </a:p>
          <a:p>
            <a:pPr lvl="1"/>
            <a:r>
              <a:rPr/>
              <a:t>Complications (Change of Phase, Spectral)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Hybrid</a:t>
            </a:r>
            <a:r>
              <a:rPr/>
              <a:t> </a:t>
            </a:r>
            <a:r>
              <a:rPr/>
              <a:t>Topics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Worksheet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Any Hit Shaders and Shadows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iolinum / Libertine">
      <a:majorFont>
        <a:latin typeface="Linux Biolinum O"/>
        <a:ea typeface=""/>
        <a:cs typeface=""/>
      </a:majorFont>
      <a:minorFont>
        <a:latin typeface="Linux Libertine 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Linux Biolinum O</vt:lpstr>
      <vt:lpstr>Linux Libertine 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Any Hit Shaders and Shadows</dc:title>
  <dc:creator>CS 481/681 Computer Graphics Rendering</dc:creator>
  <cp:keywords/>
  <dcterms:created xsi:type="dcterms:W3CDTF">2019-02-19T17:37:15Z</dcterms:created>
  <dcterms:modified xsi:type="dcterms:W3CDTF">2019-02-19T17:37:15Z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University of Alaska Fairbanks</vt:lpwstr>
  </property>
</Properties>
</file>