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E6A50-BE08-49F8-AA39-361B60FAA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C363C1-9C77-405C-A511-9369CFF8B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E74D-3D97-4872-B2C2-3829DED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EE1-B472-4592-A40F-8B0E2A8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15C28-3B60-4A6F-87BC-E0501966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E9935-1749-4396-B27F-8954115F2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87FE7-999B-4773-B2A2-9FC63A79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98467-FC1A-4BAF-9580-AC25916B8E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1CFB5-FB17-4F5B-A42D-DB648B7F5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Jonathan Metzgar</dc:creator>
  <cp:lastModifiedBy>Jonathan Metzgar</cp:lastModifiedBy>
  <cp:revision>8</cp:revision>
  <dcterms:created xsi:type="dcterms:W3CDTF">2019-01-19T01:55:18Z</dcterms:created>
  <dcterms:modified xsi:type="dcterms:W3CDTF">2019-02-19T17:37:07Z</dcterms:modified>
</cp:coreProperties>
</file>