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/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3" autoAdjust="0"/>
    <p:restoredTop sz="94711" autoAdjust="0"/>
  </p:normalViewPr>
  <p:slideViewPr>
    <p:cSldViewPr snapToGrid="0" snapToObjects="1">
      <p:cViewPr varScale="1">
        <p:scale>
          <a:sx n="85" d="100"/>
          <a:sy n="85" d="100"/>
        </p:scale>
        <p:origin x="63" y="7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1189-C36D-4C09-AE52-8B0E514D4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B58E7-3A31-42D5-A0D4-DF64205AF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AF3E2-54C4-4676-A45E-76BC4B68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94A28-FD60-4F11-8DD6-7ABC2061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42BA8-0281-4EC8-8A32-21E9E2B4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4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60C-9D8D-4F31-90E2-94481787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E1A31-E6B3-4686-9E4B-5909DF3FA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226E-04A4-4AF0-8427-FE654610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BE4B6-88E6-4EEE-908A-FC62B0E2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F01FD-F52A-42EF-9EB1-0ACA58FD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8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D5B52-7BAD-4BC7-B261-F77315EA8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D2E75-A0C2-4E64-A5B4-0333861CF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EE64C-657A-44B1-81EB-62BB718B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FDBCC-E11A-49F8-ABC4-46EDA435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432F8-EFBD-4B5B-AD3F-D4EA1CE8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6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457F-9E56-49B3-B9F7-581A971A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0A5E-EE94-439F-8158-5697CA14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C5074-5165-4BDB-9FCA-DC45D03A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793DB-605B-4029-A82B-93495B5B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CB76-CB3E-4518-8702-7EEDFC34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5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E061-200E-450F-9E84-DDF3D7AE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C79E6-D1DD-4201-AE1D-F285CEC9F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5141C-236C-4CD9-B827-2BB7B7D8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910E5-C474-4615-84C9-534FD401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8FC0A-6E2B-4A9F-A505-AF3DF4C9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2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DF76-405E-4A74-90CC-62D0DD96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F7D2B-B44C-4732-8CB1-E8C7EE8C3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12114-E8D3-48EC-98BB-783427CEC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6565C-663C-4891-9019-D4802436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B9ADE-DF21-4C63-9906-1FA3794E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2162D-A590-4E6B-AA74-A4D56063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0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537F-F0FE-4CB9-A520-41C0A3F1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8AAB7-2F44-4A5D-8186-8ED194649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50F20-6E99-4BB0-B422-5F53DDB12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025C2-F33D-4942-B66B-373849D3D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D9696-FCA1-4742-894D-4786E24C8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E2FC8-9C43-4843-8786-C8A7A5CE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EFFE7-1A87-4E56-B38C-7AE53117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688CF6-0107-489D-9F46-F6664814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1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77CB-469C-499D-BED1-DF94550C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F0E0C-6855-494C-A0FF-7A2C4ECF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31866-7ADB-4201-8D0D-3856CC4B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AF159-6006-4663-8781-7D6CD191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1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53C0E-35E5-4F10-8523-5212EBB1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2E718-37D3-4D10-8C90-27F310C8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A97C5-E8D8-4217-9C7A-037E7E4E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B055-DCB7-4066-BABB-2365D9F0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95FA-8CE6-491C-BBB0-4470C1D39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66B44-E58C-4946-9C6B-637B33DC4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B6293-384B-49CA-9B4C-F152AB409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5C00E-98F6-4C6A-95E7-46CF0A52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70905-0414-43E8-9482-41C4248E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8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3805-602A-41BE-A935-35D3DE04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A997E-C839-4282-9EF9-767236983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1386B-85EE-4038-BAEB-D70D396C9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75861-F210-473C-8660-57A9E3A1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319B3-D4F7-44DA-A462-D2DC3F93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9BEB0-E385-4DA0-A911-B4CA7B94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5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45D13-120F-480A-AFA9-033881E2F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14D72-3384-475A-A28D-F1CF596EB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5E1F0-F3EB-4BC7-BC05-B26E5D972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62A4A-AEEE-4A22-B878-11F322F4D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64387-C259-4A98-B2D6-BB3735172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F480DE0-4EBB-4EE0-9AFF-BAD61EB3B1D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33527" y="6176962"/>
            <a:ext cx="758473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7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RW Geometric">
      <a:majorFont>
        <a:latin typeface="URW Geometric"/>
        <a:ea typeface=""/>
        <a:cs typeface=""/>
      </a:majorFont>
      <a:minorFont>
        <a:latin typeface="URW Geometr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26</Words>
  <Application>Microsoft Office PowerPoint</Application>
  <PresentationFormat>Widescreen</PresentationFormat>
  <Paragraphs>10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URW Geometric</vt:lpstr>
      <vt:lpstr>Office Theme</vt:lpstr>
      <vt:lpstr>Title</vt:lpstr>
      <vt:lpstr>Slide Title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2019-01-19T08:21:45Z</dcterms:created>
  <dcterms:modified xsi:type="dcterms:W3CDTF">2019-01-19T08:21:45Z</dcterms:modified>
</cp:coreProperties>
</file>