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>
        <p:scale>
          <a:sx n="81" d="100"/>
          <a:sy n="81" d="100"/>
        </p:scale>
        <p:origin x="464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F779-3012-94F6-83E9-B40096624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748D3-8A83-4B84-8495-42C391EB4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37EB0-D1C1-EED5-8D41-40B3ACF3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A5C4-79C9-4392-B4C9-7717425EF604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87435-1CDC-EA5F-7547-86EA4C8B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8DB5-4692-7FA8-5348-EB502F1C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063-5356-48A0-A936-880747705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172-634C-BC99-E9A3-1E8CB326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C09E9-3831-6F4E-94D8-C45F2C599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DFEA-A744-E025-146E-232517F8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A5C4-79C9-4392-B4C9-7717425EF604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1F90-C9C7-41C1-C843-94085053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9BC2-9070-9789-58B2-9AF87647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063-5356-48A0-A936-880747705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1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C6DAC-3AA9-76D7-983E-2F8EAA6A4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DF5FB-8EC4-14F9-C0B4-85B10E004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B191-C1DF-23AA-566E-3DDD7C30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A5C4-79C9-4392-B4C9-7717425EF604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D4DF4-34A6-2D5F-2785-C429241D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F492D-6D29-F090-EB24-3B8E9E73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063-5356-48A0-A936-880747705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2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17D2-7827-880A-6337-5DCEDE43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2EF1-5A57-4DFB-46D8-40795D3B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F78A-6E6A-C980-EF7E-0C9B813A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A5C4-79C9-4392-B4C9-7717425EF604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5B72-D4C6-A662-B339-95DA7778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B7A1-57F0-2156-C0FF-5E8E8CA6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063-5356-48A0-A936-880747705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3970-CE8B-6A16-D375-8BD551DA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0F00-8086-9CF9-867D-7082CBCD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7357D-C632-981A-F0E3-03301FFF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A5C4-79C9-4392-B4C9-7717425EF604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6B13-DC67-AA4D-93B2-02E67B5F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A01C-3262-E59D-CF89-77542DFB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063-5356-48A0-A936-880747705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3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8E69-370D-3F3B-427B-CC65037C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7676-BD08-5642-CE44-01F056A8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3C254-166E-0BCA-D5D5-AAC39864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37930-1BCA-1752-1B3E-7F9797BE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A5C4-79C9-4392-B4C9-7717425EF604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6900-FE79-6584-295B-B538493E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DE68-CCA8-2D0B-2FA9-121F3243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063-5356-48A0-A936-880747705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A62E-4398-E6EF-E575-16A55D78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2301-33EE-2C8A-717A-17B2DBB1B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57A4D-F0D5-A146-E7E9-F5B55D634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70143-8E10-FFCC-DDBE-20E1F9D60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4D959-E1FF-E5A9-3310-505A2518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AF307-AE90-3B3E-F3A3-BA2BAC47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A5C4-79C9-4392-B4C9-7717425EF604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FDBBF-207F-5D9E-00AB-CDB32B42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629C2-1DF5-B1E7-DF97-CCF3A118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063-5356-48A0-A936-880747705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16A8-539E-BDCB-9CCD-16B94DE2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D88BA-C4B9-6C50-5A2E-E59AEC2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A5C4-79C9-4392-B4C9-7717425EF604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A661A-2DCA-DE0C-C75D-844FF3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A7637-0647-30B4-383F-9C8D193C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063-5356-48A0-A936-880747705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3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51200-3871-0EA6-AA57-2F8CDD93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A5C4-79C9-4392-B4C9-7717425EF604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40CDE-ACEB-D42F-8923-FA8A958F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84BF2-B88F-6F92-62A8-94E7E6C1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063-5356-48A0-A936-880747705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1CA6-9B29-A9E8-A003-09627D3C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5844-63FA-F8B4-343A-9DCCA084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AA992-F936-6D80-5682-D7D903A25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01DB-E7B9-B06A-0276-A5431313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A5C4-79C9-4392-B4C9-7717425EF604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9A7A2-7338-F2DB-0CA8-23A51D56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4CA0-F276-EEA2-7D95-5220869F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063-5356-48A0-A936-880747705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2FA8-AC78-9C59-0249-AA41C4B9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4519A-61E8-AD68-7828-7E3623BD3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09349-5742-B9F8-2D82-059332FF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A9C34-7169-98A0-6155-6DFEB255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A5C4-79C9-4392-B4C9-7717425EF604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8319-0008-5555-A09A-45125383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E2D4C-906A-FE58-7CFA-66F70F72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063-5356-48A0-A936-880747705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2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D6943-4744-F799-7EEF-4360CD3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6EFA5-B81D-D488-8C66-218CC825E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2506-9BAC-EE06-EEE2-9599D6F7E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A5C4-79C9-4392-B4C9-7717425EF604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60A0-9528-1795-6C40-43891C1EA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1E80-8C78-7AF5-CE36-BDE7340E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E063-5356-48A0-A936-880747705C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0EECD8D-D6D7-476C-33D1-35F050CFF275}"/>
              </a:ext>
            </a:extLst>
          </p:cNvPr>
          <p:cNvGrpSpPr/>
          <p:nvPr/>
        </p:nvGrpSpPr>
        <p:grpSpPr>
          <a:xfrm>
            <a:off x="4076666" y="1255080"/>
            <a:ext cx="4819827" cy="4073191"/>
            <a:chOff x="1219200" y="1273629"/>
            <a:chExt cx="4876800" cy="41583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9617F8-FB01-5FA0-855F-E9184D67021D}"/>
                </a:ext>
              </a:extLst>
            </p:cNvPr>
            <p:cNvSpPr/>
            <p:nvPr/>
          </p:nvSpPr>
          <p:spPr>
            <a:xfrm>
              <a:off x="1219200" y="1273629"/>
              <a:ext cx="4158343" cy="8926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6A9F20-AAD0-F2DF-5054-191D1B3B4F3B}"/>
                </a:ext>
              </a:extLst>
            </p:cNvPr>
            <p:cNvSpPr/>
            <p:nvPr/>
          </p:nvSpPr>
          <p:spPr>
            <a:xfrm>
              <a:off x="1219200" y="4539343"/>
              <a:ext cx="4158343" cy="8926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27FB4D-B4B4-5DCE-FECE-B0940099B265}"/>
                </a:ext>
              </a:extLst>
            </p:cNvPr>
            <p:cNvCxnSpPr/>
            <p:nvPr/>
          </p:nvCxnSpPr>
          <p:spPr>
            <a:xfrm>
              <a:off x="1219200" y="2536371"/>
              <a:ext cx="4158343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BCA0E0E-F60C-2695-1252-400D4BF1E2E9}"/>
                </a:ext>
              </a:extLst>
            </p:cNvPr>
            <p:cNvCxnSpPr/>
            <p:nvPr/>
          </p:nvCxnSpPr>
          <p:spPr>
            <a:xfrm>
              <a:off x="1219200" y="4180114"/>
              <a:ext cx="4158343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A4B850-3946-50EF-F7A4-E2B0EFD26CD6}"/>
                </a:ext>
              </a:extLst>
            </p:cNvPr>
            <p:cNvCxnSpPr/>
            <p:nvPr/>
          </p:nvCxnSpPr>
          <p:spPr>
            <a:xfrm>
              <a:off x="1219200" y="2786743"/>
              <a:ext cx="4158343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38FCBF-9E9E-E404-62DD-5E72BD694B02}"/>
                </a:ext>
              </a:extLst>
            </p:cNvPr>
            <p:cNvCxnSpPr/>
            <p:nvPr/>
          </p:nvCxnSpPr>
          <p:spPr>
            <a:xfrm>
              <a:off x="1219200" y="3929742"/>
              <a:ext cx="4158343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10F190-1EEA-45B1-6AB8-4664395DE030}"/>
                </a:ext>
              </a:extLst>
            </p:cNvPr>
            <p:cNvCxnSpPr/>
            <p:nvPr/>
          </p:nvCxnSpPr>
          <p:spPr>
            <a:xfrm>
              <a:off x="1219200" y="3429000"/>
              <a:ext cx="4158343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9D187B4-C770-0C82-B60E-1AAA3DA7D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371" y="2166257"/>
              <a:ext cx="0" cy="237308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230AAC-F540-F70B-AF1B-6587EA9AAB4B}"/>
                </a:ext>
              </a:extLst>
            </p:cNvPr>
            <p:cNvSpPr txBox="1"/>
            <p:nvPr/>
          </p:nvSpPr>
          <p:spPr>
            <a:xfrm>
              <a:off x="5377543" y="1806889"/>
              <a:ext cx="50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8895AD-2EF8-E919-474D-D19A02AFAE6F}"/>
                </a:ext>
              </a:extLst>
            </p:cNvPr>
            <p:cNvSpPr txBox="1"/>
            <p:nvPr/>
          </p:nvSpPr>
          <p:spPr>
            <a:xfrm>
              <a:off x="5377543" y="4308510"/>
              <a:ext cx="50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5915CA-1FA0-6F4F-9D3B-8A87AAB2C1EA}"/>
                </a:ext>
              </a:extLst>
            </p:cNvPr>
            <p:cNvSpPr txBox="1"/>
            <p:nvPr/>
          </p:nvSpPr>
          <p:spPr>
            <a:xfrm>
              <a:off x="5380263" y="2536372"/>
              <a:ext cx="715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62B0E-A10D-B6AD-D3AD-B134DCEBE435}"/>
                </a:ext>
              </a:extLst>
            </p:cNvPr>
            <p:cNvSpPr txBox="1"/>
            <p:nvPr/>
          </p:nvSpPr>
          <p:spPr>
            <a:xfrm>
              <a:off x="5380263" y="3667232"/>
              <a:ext cx="715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CB3231-6BEB-BECC-CC99-1FA3F1C2773E}"/>
                </a:ext>
              </a:extLst>
            </p:cNvPr>
            <p:cNvSpPr txBox="1"/>
            <p:nvPr/>
          </p:nvSpPr>
          <p:spPr>
            <a:xfrm>
              <a:off x="5369377" y="3189516"/>
              <a:ext cx="715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71C72A-5EBB-D80A-77CB-60A3C127D06F}"/>
                </a:ext>
              </a:extLst>
            </p:cNvPr>
            <p:cNvSpPr txBox="1"/>
            <p:nvPr/>
          </p:nvSpPr>
          <p:spPr>
            <a:xfrm>
              <a:off x="3254827" y="3004185"/>
              <a:ext cx="50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5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302B655-12F2-1FA2-5A76-6F5C72DB91C8}"/>
              </a:ext>
            </a:extLst>
          </p:cNvPr>
          <p:cNvGrpSpPr/>
          <p:nvPr/>
        </p:nvGrpSpPr>
        <p:grpSpPr>
          <a:xfrm>
            <a:off x="3388783" y="1049856"/>
            <a:ext cx="5784628" cy="4536112"/>
            <a:chOff x="7644981" y="2166256"/>
            <a:chExt cx="4524353" cy="387978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511049-BA31-4B75-0A05-139ECAB8E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4914" y="2166256"/>
              <a:ext cx="0" cy="341811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B8E0EF-4C1C-A3F3-8DC6-11A2356472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003972" y="3875314"/>
              <a:ext cx="0" cy="341811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1961BE-122E-0346-EEBB-FC96EE0B83A9}"/>
                </a:ext>
              </a:extLst>
            </p:cNvPr>
            <p:cNvSpPr txBox="1"/>
            <p:nvPr/>
          </p:nvSpPr>
          <p:spPr>
            <a:xfrm rot="16200000">
              <a:off x="7467602" y="3530179"/>
              <a:ext cx="816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6DAB52-CEAA-B861-F0E9-E3BF5431A3B7}"/>
                </a:ext>
              </a:extLst>
            </p:cNvPr>
            <p:cNvSpPr txBox="1"/>
            <p:nvPr/>
          </p:nvSpPr>
          <p:spPr>
            <a:xfrm>
              <a:off x="9731829" y="5584371"/>
              <a:ext cx="1148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1/T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5CF827-C4A7-34BC-0344-8D740489E2F5}"/>
                </a:ext>
              </a:extLst>
            </p:cNvPr>
            <p:cNvCxnSpPr>
              <a:cxnSpLocks/>
            </p:cNvCxnSpPr>
            <p:nvPr/>
          </p:nvCxnSpPr>
          <p:spPr>
            <a:xfrm>
              <a:off x="9031931" y="3931974"/>
              <a:ext cx="370115" cy="150222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F274F7-1355-3A04-FD30-C72F315B04CA}"/>
                </a:ext>
              </a:extLst>
            </p:cNvPr>
            <p:cNvCxnSpPr>
              <a:cxnSpLocks/>
            </p:cNvCxnSpPr>
            <p:nvPr/>
          </p:nvCxnSpPr>
          <p:spPr>
            <a:xfrm>
              <a:off x="8817428" y="3124199"/>
              <a:ext cx="285257" cy="104502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A29C4A3-0813-BCDD-2CFF-85F6E2AA8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9366" y="4335359"/>
              <a:ext cx="123713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EB41D79-5C81-B642-F4C0-33C7CD4B64FD}"/>
                </a:ext>
              </a:extLst>
            </p:cNvPr>
            <p:cNvSpPr/>
            <p:nvPr/>
          </p:nvSpPr>
          <p:spPr>
            <a:xfrm rot="10529961">
              <a:off x="9090910" y="3845844"/>
              <a:ext cx="419434" cy="485865"/>
            </a:xfrm>
            <a:prstGeom prst="arc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6D71DD-2D08-FC97-AD7B-6BCD968A2B78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468" y="4347444"/>
              <a:ext cx="614102" cy="6712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F8A73F9-E527-4944-1309-56A3C749D25A}"/>
                </a:ext>
              </a:extLst>
            </p:cNvPr>
            <p:cNvSpPr/>
            <p:nvPr/>
          </p:nvSpPr>
          <p:spPr>
            <a:xfrm rot="21329555">
              <a:off x="10389547" y="4339689"/>
              <a:ext cx="305192" cy="85686"/>
            </a:xfrm>
            <a:prstGeom prst="arc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FC9E633-8A8F-E659-EFF9-01F87864903C}"/>
                </a:ext>
              </a:extLst>
            </p:cNvPr>
            <p:cNvCxnSpPr>
              <a:cxnSpLocks/>
            </p:cNvCxnSpPr>
            <p:nvPr/>
          </p:nvCxnSpPr>
          <p:spPr>
            <a:xfrm>
              <a:off x="9031931" y="3469057"/>
              <a:ext cx="50802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64DF42A-DBCA-6B46-6F76-43FABC4AD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918357" y="4437235"/>
              <a:ext cx="50802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D9D38A-A060-7330-4BA6-FA7BBFE30AF3}"/>
                </a:ext>
              </a:extLst>
            </p:cNvPr>
            <p:cNvSpPr txBox="1"/>
            <p:nvPr/>
          </p:nvSpPr>
          <p:spPr>
            <a:xfrm>
              <a:off x="9505488" y="3742216"/>
              <a:ext cx="101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Intrinsic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EF9ABB-7883-B81A-2F69-DAB1B77419B4}"/>
                </a:ext>
              </a:extLst>
            </p:cNvPr>
            <p:cNvSpPr txBox="1"/>
            <p:nvPr/>
          </p:nvSpPr>
          <p:spPr>
            <a:xfrm>
              <a:off x="8817428" y="3095156"/>
              <a:ext cx="101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Extrinsic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82675E-53BA-03C8-A894-52DC447ECF65}"/>
                </a:ext>
              </a:extLst>
            </p:cNvPr>
            <p:cNvSpPr txBox="1"/>
            <p:nvPr/>
          </p:nvSpPr>
          <p:spPr>
            <a:xfrm>
              <a:off x="10683436" y="4094593"/>
              <a:ext cx="1485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Ionization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638F71-9072-3C86-0096-5B9B5C354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0557" y="4018346"/>
              <a:ext cx="0" cy="299789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05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B3A17A-2D0B-C2E9-636A-9E3304D30C19}"/>
              </a:ext>
            </a:extLst>
          </p:cNvPr>
          <p:cNvGrpSpPr/>
          <p:nvPr/>
        </p:nvGrpSpPr>
        <p:grpSpPr>
          <a:xfrm>
            <a:off x="369370" y="1392404"/>
            <a:ext cx="4819827" cy="4073191"/>
            <a:chOff x="1219200" y="1273629"/>
            <a:chExt cx="4876800" cy="41583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63AF1-5734-25C1-13E9-319960B4B9F4}"/>
                </a:ext>
              </a:extLst>
            </p:cNvPr>
            <p:cNvSpPr/>
            <p:nvPr/>
          </p:nvSpPr>
          <p:spPr>
            <a:xfrm>
              <a:off x="1219200" y="1273629"/>
              <a:ext cx="4158343" cy="8926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F06121-7038-6009-862B-EE663E7D6389}"/>
                </a:ext>
              </a:extLst>
            </p:cNvPr>
            <p:cNvSpPr/>
            <p:nvPr/>
          </p:nvSpPr>
          <p:spPr>
            <a:xfrm>
              <a:off x="1219200" y="4539343"/>
              <a:ext cx="4158343" cy="8926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790A31-D21F-7721-6464-8B2682ADB697}"/>
                </a:ext>
              </a:extLst>
            </p:cNvPr>
            <p:cNvCxnSpPr/>
            <p:nvPr/>
          </p:nvCxnSpPr>
          <p:spPr>
            <a:xfrm>
              <a:off x="1219200" y="2536371"/>
              <a:ext cx="4158343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E1C67D-C3E9-E878-F404-2EDFFC580A43}"/>
                </a:ext>
              </a:extLst>
            </p:cNvPr>
            <p:cNvCxnSpPr/>
            <p:nvPr/>
          </p:nvCxnSpPr>
          <p:spPr>
            <a:xfrm>
              <a:off x="1219200" y="4180114"/>
              <a:ext cx="4158343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76B941-4A66-6651-E8B5-A656649731E9}"/>
                </a:ext>
              </a:extLst>
            </p:cNvPr>
            <p:cNvCxnSpPr/>
            <p:nvPr/>
          </p:nvCxnSpPr>
          <p:spPr>
            <a:xfrm>
              <a:off x="1219200" y="2786743"/>
              <a:ext cx="4158343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94A2FE-70EE-FCC7-260E-148B399D63C1}"/>
                </a:ext>
              </a:extLst>
            </p:cNvPr>
            <p:cNvCxnSpPr/>
            <p:nvPr/>
          </p:nvCxnSpPr>
          <p:spPr>
            <a:xfrm>
              <a:off x="1219200" y="3929742"/>
              <a:ext cx="4158343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0A83F4-FA96-23B8-4A73-E99960131A6B}"/>
                </a:ext>
              </a:extLst>
            </p:cNvPr>
            <p:cNvCxnSpPr/>
            <p:nvPr/>
          </p:nvCxnSpPr>
          <p:spPr>
            <a:xfrm>
              <a:off x="1219200" y="3429000"/>
              <a:ext cx="4158343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E5C0A1-5EBB-4982-2EE7-29B162BD0A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371" y="2166257"/>
              <a:ext cx="0" cy="237308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C81DEE-1D1F-549F-48CB-123E8A463EFA}"/>
                </a:ext>
              </a:extLst>
            </p:cNvPr>
            <p:cNvSpPr txBox="1"/>
            <p:nvPr/>
          </p:nvSpPr>
          <p:spPr>
            <a:xfrm>
              <a:off x="5377543" y="1806889"/>
              <a:ext cx="50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1F4DD-F3FD-2508-BC31-FE65F93CE6C0}"/>
                </a:ext>
              </a:extLst>
            </p:cNvPr>
            <p:cNvSpPr txBox="1"/>
            <p:nvPr/>
          </p:nvSpPr>
          <p:spPr>
            <a:xfrm>
              <a:off x="5377543" y="4308510"/>
              <a:ext cx="50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75BF2D-8C7C-95B3-A660-A90A020F8619}"/>
                </a:ext>
              </a:extLst>
            </p:cNvPr>
            <p:cNvSpPr txBox="1"/>
            <p:nvPr/>
          </p:nvSpPr>
          <p:spPr>
            <a:xfrm>
              <a:off x="5380263" y="2536372"/>
              <a:ext cx="715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E9854D-6E3A-B8EC-F3B2-85768E018CF7}"/>
                </a:ext>
              </a:extLst>
            </p:cNvPr>
            <p:cNvSpPr txBox="1"/>
            <p:nvPr/>
          </p:nvSpPr>
          <p:spPr>
            <a:xfrm>
              <a:off x="5380263" y="3667232"/>
              <a:ext cx="715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9B8A4E-FD80-D059-C9CA-3DDCFBD4CD3D}"/>
                </a:ext>
              </a:extLst>
            </p:cNvPr>
            <p:cNvSpPr txBox="1"/>
            <p:nvPr/>
          </p:nvSpPr>
          <p:spPr>
            <a:xfrm>
              <a:off x="5369377" y="3189516"/>
              <a:ext cx="715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BB4843-F5F3-FB03-D1C6-29AAD9DBE818}"/>
                </a:ext>
              </a:extLst>
            </p:cNvPr>
            <p:cNvSpPr txBox="1"/>
            <p:nvPr/>
          </p:nvSpPr>
          <p:spPr>
            <a:xfrm>
              <a:off x="3254827" y="3004185"/>
              <a:ext cx="50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4C0755-3705-CD0E-B7AA-59DA8BE48FDE}"/>
              </a:ext>
            </a:extLst>
          </p:cNvPr>
          <p:cNvGrpSpPr/>
          <p:nvPr/>
        </p:nvGrpSpPr>
        <p:grpSpPr>
          <a:xfrm>
            <a:off x="6768014" y="1392404"/>
            <a:ext cx="5784628" cy="4536112"/>
            <a:chOff x="7644981" y="2166256"/>
            <a:chExt cx="4524353" cy="387978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9B08B8-8A25-F884-8017-915D21576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4914" y="2166256"/>
              <a:ext cx="0" cy="341811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6FEDDE-F031-FEFE-1FED-ED1E8831AB8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003972" y="3875314"/>
              <a:ext cx="0" cy="341811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83AD27-5E77-E3DB-5600-E48AC956680C}"/>
                </a:ext>
              </a:extLst>
            </p:cNvPr>
            <p:cNvSpPr txBox="1"/>
            <p:nvPr/>
          </p:nvSpPr>
          <p:spPr>
            <a:xfrm rot="16200000">
              <a:off x="7467602" y="3530179"/>
              <a:ext cx="816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4D6CEB-96AD-4D40-64E3-F259DC71983D}"/>
                </a:ext>
              </a:extLst>
            </p:cNvPr>
            <p:cNvSpPr txBox="1"/>
            <p:nvPr/>
          </p:nvSpPr>
          <p:spPr>
            <a:xfrm>
              <a:off x="9731829" y="5584371"/>
              <a:ext cx="1148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1/T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17B36B-E028-B300-6AD4-D344F0A08080}"/>
                </a:ext>
              </a:extLst>
            </p:cNvPr>
            <p:cNvCxnSpPr>
              <a:cxnSpLocks/>
            </p:cNvCxnSpPr>
            <p:nvPr/>
          </p:nvCxnSpPr>
          <p:spPr>
            <a:xfrm>
              <a:off x="9031931" y="3931974"/>
              <a:ext cx="370115" cy="150222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C0755F-CB3A-CF05-8D7A-2EBDA00F79FA}"/>
                </a:ext>
              </a:extLst>
            </p:cNvPr>
            <p:cNvCxnSpPr>
              <a:cxnSpLocks/>
            </p:cNvCxnSpPr>
            <p:nvPr/>
          </p:nvCxnSpPr>
          <p:spPr>
            <a:xfrm>
              <a:off x="8817428" y="3124199"/>
              <a:ext cx="285257" cy="104502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C69581-7008-C1F6-ACF1-5EDAE59CE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9366" y="4335359"/>
              <a:ext cx="123713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6D848A-BE01-F933-2414-AC499C2B8035}"/>
                </a:ext>
              </a:extLst>
            </p:cNvPr>
            <p:cNvSpPr/>
            <p:nvPr/>
          </p:nvSpPr>
          <p:spPr>
            <a:xfrm rot="10529961">
              <a:off x="9090910" y="3845844"/>
              <a:ext cx="419434" cy="485865"/>
            </a:xfrm>
            <a:prstGeom prst="arc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A1E72-33FE-4D36-D1FE-6F45FB3738AB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468" y="4347444"/>
              <a:ext cx="614102" cy="67128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334F4DD6-27B6-A5B3-5A2C-876BA78B25A9}"/>
                </a:ext>
              </a:extLst>
            </p:cNvPr>
            <p:cNvSpPr/>
            <p:nvPr/>
          </p:nvSpPr>
          <p:spPr>
            <a:xfrm rot="21329555">
              <a:off x="10389547" y="4339689"/>
              <a:ext cx="305192" cy="85686"/>
            </a:xfrm>
            <a:prstGeom prst="arc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878F1E9-F1FB-58D7-FDBB-034159A18043}"/>
                </a:ext>
              </a:extLst>
            </p:cNvPr>
            <p:cNvCxnSpPr>
              <a:cxnSpLocks/>
            </p:cNvCxnSpPr>
            <p:nvPr/>
          </p:nvCxnSpPr>
          <p:spPr>
            <a:xfrm>
              <a:off x="9031931" y="3469057"/>
              <a:ext cx="50802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0361615-6C1B-AF5E-0EFF-BC97B3E7CACC}"/>
                </a:ext>
              </a:extLst>
            </p:cNvPr>
            <p:cNvCxnSpPr>
              <a:cxnSpLocks/>
            </p:cNvCxnSpPr>
            <p:nvPr/>
          </p:nvCxnSpPr>
          <p:spPr>
            <a:xfrm>
              <a:off x="10918357" y="4437235"/>
              <a:ext cx="508028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E19660-1B89-DAAE-425B-F4E1D389C7E1}"/>
                </a:ext>
              </a:extLst>
            </p:cNvPr>
            <p:cNvSpPr txBox="1"/>
            <p:nvPr/>
          </p:nvSpPr>
          <p:spPr>
            <a:xfrm>
              <a:off x="9505488" y="3742216"/>
              <a:ext cx="101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Intrinsic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328F18-6A60-25E0-F2A4-02DD33B51924}"/>
                </a:ext>
              </a:extLst>
            </p:cNvPr>
            <p:cNvSpPr txBox="1"/>
            <p:nvPr/>
          </p:nvSpPr>
          <p:spPr>
            <a:xfrm>
              <a:off x="8817428" y="3095156"/>
              <a:ext cx="1010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Extrinsic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90AA5B-9C91-27D1-C2E2-92EA05D6472A}"/>
                </a:ext>
              </a:extLst>
            </p:cNvPr>
            <p:cNvSpPr txBox="1"/>
            <p:nvPr/>
          </p:nvSpPr>
          <p:spPr>
            <a:xfrm>
              <a:off x="10683436" y="4094593"/>
              <a:ext cx="1485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Ionization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58E04A-369E-7747-1100-7AE1E0ED1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0557" y="4018346"/>
              <a:ext cx="0" cy="299789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10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Rahik Ibne Forman</dc:creator>
  <cp:lastModifiedBy>Rahik Ibne Forman</cp:lastModifiedBy>
  <cp:revision>2</cp:revision>
  <dcterms:created xsi:type="dcterms:W3CDTF">2023-10-17T02:46:45Z</dcterms:created>
  <dcterms:modified xsi:type="dcterms:W3CDTF">2023-10-17T03:42:46Z</dcterms:modified>
</cp:coreProperties>
</file>