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a540fb2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a540fb2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3ff2a22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3ff2a22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3ff2a222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3ff2a222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c32f14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2c32f14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c32f149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c32f14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2c32f149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2c32f14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2c32f14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2c32f14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c32f149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c32f149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39919f6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39919f6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39919f6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39919f6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a540fb2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a540fb2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a540fb2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a540fb2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39919f64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39919f64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a540fb2e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a540fb2e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39919f6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39919f6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3ff2a22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3ff2a22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97200" y="1913400"/>
            <a:ext cx="77496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</a:t>
            </a:r>
            <a:r>
              <a:rPr lang="en" sz="2400"/>
              <a:t>ONTINUOUS INTEGRATION - PHYSICAL ANDROID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90250" y="118875"/>
            <a:ext cx="6367800" cy="49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LOCAL </a:t>
            </a:r>
            <a:r>
              <a:rPr b="1" lang="en" sz="1600"/>
              <a:t>JENKINS DETAIL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Job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1414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 from Server To Local</a:t>
            </a:r>
            <a:endParaRPr sz="1600">
              <a:solidFill>
                <a:srgbClr val="1414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414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Artifacts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Lead .apk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URL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https://localhost:8080/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0" y="617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414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2317"/>
            <a:ext cx="9144000" cy="4118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>
            <a:off x="490250" y="118875"/>
            <a:ext cx="6367800" cy="49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Connecting from Remote Jenkins to Local Jenkins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Why (Problem Statement): We need to transfer .apk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remote to local machine.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What (To be done):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need a way to connect from remote jenkins to our local machine.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How (A Solution to implement): ngrok : Establishes a tunnel from remote Jenkins server to Local Machine. Install ngrok and generate a public IP of your local machine, so that your local host is accessible from the remote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Jenkins server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Installation and set up ngrok: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490250" y="118875"/>
            <a:ext cx="6367800" cy="49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Pulling the latest .apk by scanning all successful builds from latest to earliest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Defining Environment Variables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Listing the .apk from successful builds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Downloading the latest .apk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Storing it in workspace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490250" y="118875"/>
            <a:ext cx="6367800" cy="49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Defining Environment Variables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environment {</a:t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jenkinsUrl = '</a:t>
            </a:r>
            <a:r>
              <a:rPr i="1"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SPECIFY DEV JENKINS URL WHERE .APK RESIDES</a:t>
            </a:r>
            <a:r>
              <a:rPr i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.'</a:t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devInstance_CredentialsId = '</a:t>
            </a:r>
            <a:r>
              <a:rPr i="1"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CREDENTIALS FOR ACCESSING DEV JENKINS</a:t>
            </a:r>
            <a:r>
              <a:rPr i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'</a:t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jobName = '</a:t>
            </a:r>
            <a:r>
              <a:rPr i="1"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SPECIFY THE JOB NAME THAT GENERATES .APK JOB EXISTS WITHIN DEV JENKINS</a:t>
            </a:r>
            <a:r>
              <a:rPr i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'</a:t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viewName = '</a:t>
            </a:r>
            <a:r>
              <a:rPr i="1"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SPECIFY THE DEV JENKINS VIEW NAME WHERE THE JOB IS LISTED</a:t>
            </a:r>
            <a:r>
              <a:rPr i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'</a:t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qacreds = credentials('</a:t>
            </a:r>
            <a:r>
              <a:rPr i="1" lang="en" sz="1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SPECIFY CREDENTIALS FOR QA JENKINS INSTANCE</a:t>
            </a:r>
            <a:r>
              <a:rPr i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')</a:t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buildNumbers = '[ ]'</a:t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}</a:t>
            </a:r>
            <a:endParaRPr i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490250" y="118875"/>
            <a:ext cx="6367800" cy="49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Listing all .apks from Successful Dev Jenkins Build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stage('List Artifacts') {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steps {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script {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def apiUrl = "${jenkinsUrl}/job/${jobName}/api/json?tree=builds[number,result]"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response = httpRequest(url: apiUrl, authentication: devInstance_CredentialsId)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if (response.status == 200) {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def jsonResponse = new JsonSlurper().parseText(response.content)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def successfulBuilds = jsonResponse.builds.findAll {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  it.result == 'SUCCESS'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}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buildNumbers = successfulBuilds.collect {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  it.number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}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echo "Successful Build Numbers: ${buildNumbers.join(', ')}"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} else {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echo "Failed to fetch data from Jenkins API. Response code: ${response.status}"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  echo "Response content: ${response.content}"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  }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  }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  }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i="1" sz="11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90250" y="118875"/>
            <a:ext cx="6367800" cy="49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Triggering bitbucket pipelines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TA AUTOMATION: THEN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 the .apk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Install the .apk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Entire automation code needed on local machine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Trigger test suite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AND </a:t>
            </a:r>
            <a:r>
              <a:rPr b="1" lang="en" sz="1600"/>
              <a:t>NOW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.apk generates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Pull the latest .apk - on demand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Copy to local machine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Install the .apk on tablet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need of automation code on local machine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Execution on Physical device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90250" y="118875"/>
            <a:ext cx="8496000" cy="49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Is this Traditional CI ?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Ideally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>
                <a:solidFill>
                  <a:srgbClr val="1414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Acts as a gatekeeper</a:t>
            </a:r>
            <a:endParaRPr sz="1600">
              <a:solidFill>
                <a:srgbClr val="1414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414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4141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1414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 TA (for now)</a:t>
            </a:r>
            <a:endParaRPr sz="1600">
              <a:solidFill>
                <a:srgbClr val="1414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14141F"/>
              </a:buClr>
              <a:buSzPts val="1600"/>
              <a:buFont typeface="Roboto"/>
              <a:buChar char="■"/>
            </a:pPr>
            <a:r>
              <a:rPr lang="en" sz="1600">
                <a:solidFill>
                  <a:srgbClr val="1414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 Demand</a:t>
            </a:r>
            <a:endParaRPr sz="1600">
              <a:solidFill>
                <a:srgbClr val="1414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Clr>
                <a:srgbClr val="14141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1414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Physical devices</a:t>
            </a:r>
            <a:endParaRPr sz="1600">
              <a:solidFill>
                <a:srgbClr val="1414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414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105150" y="118875"/>
            <a:ext cx="8949900" cy="49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1600"/>
          </a:p>
        </p:txBody>
      </p:sp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475" y="171450"/>
            <a:ext cx="4958699" cy="490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IMPLEMENTATION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Three Jenkins Instances</a:t>
            </a:r>
            <a:endParaRPr sz="1600"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Dev</a:t>
            </a:r>
            <a:endParaRPr sz="1600"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QA</a:t>
            </a:r>
            <a:endParaRPr sz="1600"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Local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Five Jobs in total</a:t>
            </a:r>
            <a:endParaRPr sz="1600"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Three Freestyle</a:t>
            </a:r>
            <a:endParaRPr sz="1600"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Two Pipeline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Tech Stack</a:t>
            </a:r>
            <a:endParaRPr sz="1600"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Groovy Scripts</a:t>
            </a:r>
            <a:endParaRPr sz="1600"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Jenkins API</a:t>
            </a:r>
            <a:endParaRPr sz="1600"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Jenkins Plugins: Parameterised Remote Trigger, Pipeline Syntax</a:t>
            </a:r>
            <a:endParaRPr sz="1600"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Bitbucket API</a:t>
            </a:r>
            <a:endParaRPr sz="1600"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Bitbucket Pipelines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DEV JENKINS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One Job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Generates the .apk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QA JENKINS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Three Jobs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Pull the Latest .apk from Dev Jenkins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Copy the .apk and trigger local Jenkins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Trigger Automation suite.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LOCAL JENKINS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One Job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Copy the .apk to laptop and install on android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221750"/>
            <a:ext cx="6367800" cy="47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DEV JENKINS DETAIL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View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dev8-android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Job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1414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teacherapp-frontend</a:t>
            </a:r>
            <a:endParaRPr sz="1600">
              <a:solidFill>
                <a:srgbClr val="1414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414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Artifacts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Lead .apk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Propel .apk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Pinnacle .apk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URL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https://dev-jenkins.leadschool.in/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90250" y="118875"/>
            <a:ext cx="6367800" cy="49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QA </a:t>
            </a:r>
            <a:r>
              <a:rPr b="1" lang="en" sz="1600"/>
              <a:t>JENKINS DETAIL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View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TeacherApp_CI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Job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41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1414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Curl_Test_TA_CI</a:t>
            </a:r>
            <a:endParaRPr sz="1600">
              <a:solidFill>
                <a:srgbClr val="1414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41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1414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Pull-TA-Build-From-Dev-Jenkins</a:t>
            </a:r>
            <a:endParaRPr sz="1600">
              <a:solidFill>
                <a:srgbClr val="1414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41F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1414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Trigger_TA_TestSuite</a:t>
            </a:r>
            <a:endParaRPr sz="1600">
              <a:solidFill>
                <a:srgbClr val="1414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414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Artifacts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Lead .apk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URL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https://scaling-jenkins.leadschool.in/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