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8288000" cy="10287000"/>
  <p:notesSz cx="6858000" cy="9144000"/>
  <p:embeddedFontLst>
    <p:embeddedFont>
      <p:font typeface="Laila" panose="020B0604020202020204" charset="0"/>
      <p:regular r:id="rId9"/>
    </p:embeddedFont>
    <p:embeddedFont>
      <p:font typeface="Oregano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076814" y="1295110"/>
            <a:ext cx="6182486" cy="7312617"/>
          </a:xfrm>
          <a:custGeom>
            <a:avLst/>
            <a:gdLst/>
            <a:ahLst/>
            <a:cxnLst/>
            <a:rect l="l" t="t" r="r" b="b"/>
            <a:pathLst>
              <a:path w="6182486" h="7312617">
                <a:moveTo>
                  <a:pt x="0" y="0"/>
                </a:moveTo>
                <a:lnTo>
                  <a:pt x="6182486" y="0"/>
                </a:lnTo>
                <a:lnTo>
                  <a:pt x="6182486" y="7312618"/>
                </a:lnTo>
                <a:lnTo>
                  <a:pt x="0" y="73126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03022" y="2392781"/>
            <a:ext cx="8493821" cy="384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126"/>
              </a:lnSpc>
            </a:pPr>
            <a:r>
              <a:rPr lang="en-US" sz="12711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Cafe Self Ordering Kiosk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6694" y="7264252"/>
            <a:ext cx="685010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User-Friendly Ordering System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897089" y="813447"/>
            <a:ext cx="8493821" cy="192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126"/>
              </a:lnSpc>
            </a:pPr>
            <a:r>
              <a:rPr lang="en-US" sz="12711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Prepared By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86212" y="4271381"/>
            <a:ext cx="10515576" cy="325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Name    : Maiyani Rahil Nareshbhai</a:t>
            </a:r>
          </a:p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Enroll    : 23002170110078</a:t>
            </a:r>
          </a:p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Roll No. : 10</a:t>
            </a:r>
          </a:p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Branch  : CE</a:t>
            </a:r>
          </a:p>
        </p:txBody>
      </p:sp>
      <p:sp>
        <p:nvSpPr>
          <p:cNvPr id="5" name="Freeform 5"/>
          <p:cNvSpPr/>
          <p:nvPr/>
        </p:nvSpPr>
        <p:spPr>
          <a:xfrm>
            <a:off x="14294364" y="4832500"/>
            <a:ext cx="2964936" cy="4740451"/>
          </a:xfrm>
          <a:custGeom>
            <a:avLst/>
            <a:gdLst/>
            <a:ahLst/>
            <a:cxnLst/>
            <a:rect l="l" t="t" r="r" b="b"/>
            <a:pathLst>
              <a:path w="2964936" h="4740451">
                <a:moveTo>
                  <a:pt x="0" y="0"/>
                </a:moveTo>
                <a:lnTo>
                  <a:pt x="2964936" y="0"/>
                </a:lnTo>
                <a:lnTo>
                  <a:pt x="2964936" y="4740450"/>
                </a:lnTo>
                <a:lnTo>
                  <a:pt x="0" y="4740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475502" y="2736535"/>
            <a:ext cx="1949512" cy="6683087"/>
          </a:xfrm>
          <a:custGeom>
            <a:avLst/>
            <a:gdLst/>
            <a:ahLst/>
            <a:cxnLst/>
            <a:rect l="l" t="t" r="r" b="b"/>
            <a:pathLst>
              <a:path w="1949512" h="6683087">
                <a:moveTo>
                  <a:pt x="0" y="0"/>
                </a:moveTo>
                <a:lnTo>
                  <a:pt x="1949512" y="0"/>
                </a:lnTo>
                <a:lnTo>
                  <a:pt x="1949512" y="6683087"/>
                </a:lnTo>
                <a:lnTo>
                  <a:pt x="0" y="6683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475935"/>
            <a:ext cx="16396314" cy="150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9999">
                <a:solidFill>
                  <a:srgbClr val="8B4A22"/>
                </a:solidFill>
                <a:latin typeface="Oregano"/>
                <a:ea typeface="Oregano"/>
                <a:cs typeface="Oregano"/>
                <a:sym typeface="Oregano"/>
              </a:rPr>
              <a:t>Project Overview &amp;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55987"/>
            <a:ext cx="13059107" cy="6902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13"/>
              </a:lnSpc>
            </a:pPr>
            <a:endParaRPr/>
          </a:p>
          <a:p>
            <a:pPr marL="932422" lvl="1" indent="-466211" algn="just">
              <a:lnSpc>
                <a:spcPts val="5959"/>
              </a:lnSpc>
              <a:buFont typeface="Arial"/>
              <a:buChar char="•"/>
            </a:pPr>
            <a:r>
              <a:rPr lang="en-US" sz="4318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Full-stack café kiosk system using MERN stack.</a:t>
            </a:r>
          </a:p>
          <a:p>
            <a:pPr marL="932422" lvl="1" indent="-466211" algn="just">
              <a:lnSpc>
                <a:spcPts val="5959"/>
              </a:lnSpc>
              <a:buFont typeface="Arial"/>
              <a:buChar char="•"/>
            </a:pPr>
            <a:r>
              <a:rPr lang="en-US" sz="4318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Reduce manual ordering, improve efficiency, and enhance customer loyalty.</a:t>
            </a:r>
          </a:p>
          <a:p>
            <a:pPr marL="932422" lvl="1" indent="-466211" algn="just">
              <a:lnSpc>
                <a:spcPts val="5959"/>
              </a:lnSpc>
              <a:buFont typeface="Arial"/>
              <a:buChar char="•"/>
            </a:pPr>
            <a:r>
              <a:rPr lang="en-US" sz="4318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Backend handles user data, orders, and reward system securely.</a:t>
            </a:r>
          </a:p>
          <a:p>
            <a:pPr marL="932422" lvl="1" indent="-466211" algn="just">
              <a:lnSpc>
                <a:spcPts val="5959"/>
              </a:lnSpc>
              <a:buFont typeface="Arial"/>
              <a:buChar char="•"/>
            </a:pPr>
            <a:r>
              <a:rPr lang="en-US" sz="4318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Modular design supporting admin, user, and guest roles.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349161" y="3061871"/>
            <a:ext cx="3910139" cy="2872894"/>
          </a:xfrm>
          <a:custGeom>
            <a:avLst/>
            <a:gdLst/>
            <a:ahLst/>
            <a:cxnLst/>
            <a:rect l="l" t="t" r="r" b="b"/>
            <a:pathLst>
              <a:path w="3910139" h="2872894">
                <a:moveTo>
                  <a:pt x="0" y="0"/>
                </a:moveTo>
                <a:lnTo>
                  <a:pt x="3910139" y="0"/>
                </a:lnTo>
                <a:lnTo>
                  <a:pt x="3910139" y="2872894"/>
                </a:lnTo>
                <a:lnTo>
                  <a:pt x="0" y="287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6280000" y="524075"/>
            <a:ext cx="5728001" cy="150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9999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Key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7481" y="2419830"/>
            <a:ext cx="11993543" cy="644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1122" lvl="1" indent="-500561" algn="just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Secure login/logout with authentication flow.</a:t>
            </a:r>
          </a:p>
          <a:p>
            <a:pPr marL="1001122" lvl="1" indent="-500561" algn="just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Menu with categorization (Hot/Cold Coffees, Snacks, Desserts) with images and prices.</a:t>
            </a:r>
          </a:p>
          <a:p>
            <a:pPr marL="1001122" lvl="1" indent="-500561" algn="just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Cart with live total calculation and checkout.</a:t>
            </a:r>
          </a:p>
          <a:p>
            <a:pPr marL="1001122" lvl="1" indent="-500561" algn="just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AdminPanel for Order management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84300" y="1947151"/>
            <a:ext cx="6688780" cy="118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Code Highlights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94677" y="1766176"/>
            <a:ext cx="80090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Fro</a:t>
            </a: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nt</a:t>
            </a: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end built with functional React components and hooks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94677" y="5158764"/>
            <a:ext cx="800902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JWT-b</a:t>
            </a: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as</a:t>
            </a: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ed authentication and middleware.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94677" y="3463314"/>
            <a:ext cx="80090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Ax</a:t>
            </a: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ios used for communication with backend API.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94677" y="6855901"/>
            <a:ext cx="80090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Mongoose schemas for structured user and item data.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1812610"/>
            <a:ext cx="14076065" cy="659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315"/>
              </a:lnSpc>
            </a:pPr>
            <a:endParaRPr/>
          </a:p>
          <a:p>
            <a:pPr marL="1036309" lvl="1" indent="-518154" algn="just">
              <a:lnSpc>
                <a:spcPts val="7391"/>
              </a:lnSpc>
              <a:buFont typeface="Arial"/>
              <a:buChar char="•"/>
            </a:pPr>
            <a:r>
              <a:rPr lang="en-US" sz="4799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Personalized menu suggestions.</a:t>
            </a:r>
          </a:p>
          <a:p>
            <a:pPr marL="1036309" lvl="1" indent="-518154" algn="just">
              <a:lnSpc>
                <a:spcPts val="7391"/>
              </a:lnSpc>
              <a:buFont typeface="Arial"/>
              <a:buChar char="•"/>
            </a:pPr>
            <a:r>
              <a:rPr lang="en-US" sz="4799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Multilingual support for diverse customers.</a:t>
            </a:r>
          </a:p>
          <a:p>
            <a:pPr marL="1036309" lvl="1" indent="-518154" algn="just">
              <a:lnSpc>
                <a:spcPts val="7391"/>
              </a:lnSpc>
              <a:buFont typeface="Arial"/>
              <a:buChar char="•"/>
            </a:pPr>
            <a:r>
              <a:rPr lang="en-US" sz="4799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Payment gateway</a:t>
            </a:r>
          </a:p>
          <a:p>
            <a:pPr marL="1036309" lvl="1" indent="-518154" algn="just">
              <a:lnSpc>
                <a:spcPts val="7391"/>
              </a:lnSpc>
              <a:buFont typeface="Arial"/>
              <a:buChar char="•"/>
            </a:pPr>
            <a:r>
              <a:rPr lang="en-US" sz="4799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QR-code based loyalty and mobile integration.</a:t>
            </a:r>
          </a:p>
          <a:p>
            <a:pPr marL="1036309" lvl="1" indent="-518154" algn="just">
              <a:lnSpc>
                <a:spcPts val="7391"/>
              </a:lnSpc>
              <a:buFont typeface="Arial"/>
              <a:buChar char="•"/>
            </a:pPr>
            <a:r>
              <a:rPr lang="en-US" sz="4799" u="none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Dashboard analytics for admin</a:t>
            </a:r>
          </a:p>
          <a:p>
            <a:pPr algn="just">
              <a:lnSpc>
                <a:spcPts val="7391"/>
              </a:lnSpc>
            </a:pPr>
            <a:endParaRPr lang="en-US" sz="4799" u="none" strike="noStrike">
              <a:solidFill>
                <a:srgbClr val="914F26"/>
              </a:solidFill>
              <a:latin typeface="Laila"/>
              <a:ea typeface="Laila"/>
              <a:cs typeface="Laila"/>
              <a:sym typeface="Laila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160479" y="2397091"/>
            <a:ext cx="6356958" cy="6356958"/>
          </a:xfrm>
          <a:custGeom>
            <a:avLst/>
            <a:gdLst/>
            <a:ahLst/>
            <a:cxnLst/>
            <a:rect l="l" t="t" r="r" b="b"/>
            <a:pathLst>
              <a:path w="6356958" h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475935"/>
            <a:ext cx="16396314" cy="150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9999">
                <a:solidFill>
                  <a:srgbClr val="8B4A22"/>
                </a:solidFill>
                <a:latin typeface="Oregano"/>
                <a:ea typeface="Oregano"/>
                <a:cs typeface="Oregano"/>
                <a:sym typeface="Oregano"/>
              </a:rPr>
              <a:t>Future Scope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263847" y="3970229"/>
            <a:ext cx="9760305" cy="235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34"/>
              </a:lnSpc>
            </a:pPr>
            <a:r>
              <a:rPr lang="en-US" sz="15575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Oregano</vt:lpstr>
      <vt:lpstr>Laila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Black Cute Illustrative Coffee Presentation</dc:title>
  <cp:lastModifiedBy>Dhruv Dobariya</cp:lastModifiedBy>
  <cp:revision>3</cp:revision>
  <dcterms:created xsi:type="dcterms:W3CDTF">2006-08-16T00:00:00Z</dcterms:created>
  <dcterms:modified xsi:type="dcterms:W3CDTF">2025-08-21T13:31:03Z</dcterms:modified>
  <dc:identifier>DAGfvi3vHDQ</dc:identifier>
</cp:coreProperties>
</file>